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788" y="90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30" y="-2"/>
            <a:ext cx="7769540" cy="5179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14" y="4393047"/>
            <a:ext cx="7772400" cy="874435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sz="24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3703 Hidden Marsh Road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Mount Pleasant, SC 29466 ~ MLS# 18004442 ~ $565,000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5718275" y="6667500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2238" y="5433508"/>
            <a:ext cx="4113176" cy="6744864"/>
          </a:xfrm>
        </p:spPr>
        <p:txBody>
          <a:bodyPr anchor="ctr">
            <a:noAutofit/>
          </a:bodyPr>
          <a:lstStyle/>
          <a:p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Sellers are excited to move forward to the next phase of their life, so please bring all offers! Privately situated on a cul-de-sac in Darrell Creek with over a half acre, this custom built, three-story home with a traditional layout is one that you must see! A stunning Live Oak in the front yard creates a canopy of shade over this amazing home &amp; creates a peaceful view to enjoy from the full front porch &amp; full-length balcony on the third level. A screened-in porch overlooks the fenced-in backyard for yet another great outdoor living space. A gate in the rear of the fence allows room for you to swing your boat in &amp; a beautiful fire pit is the perfect centerpiece to create lasting memories every night.</a:t>
            </a:r>
          </a:p>
          <a:p>
            <a:endParaRPr lang="en-US" sz="115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150" b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Hardwood floors, a fireplace w/built-ins in the family room &amp; a copper farm sink in the granite kitchen are just some touches that make this home so skillfully crafted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Kitchen has a breakfast bar, granite counters and a copper farm sink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ground level features its own suite with a bedroom, </a:t>
            </a:r>
            <a:r>
              <a:rPr lang="en-US" sz="115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and a huge laundry room with sink and built-in table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bedroom has two walk-in closets and </a:t>
            </a:r>
            <a:r>
              <a:rPr lang="en-US" sz="115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with dual vanities, walk-in shower and oversized soaking tub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downstairs section includes a large full room with a closet and a full bathroom. This space can be used as a bedroom, bonus room, office, or flex space.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Two laundry rooms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Lots of storage space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Backyard garden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Enjoy beautiful wildlife including hawks and deer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en-US" sz="115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15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5" name="Rectangle 4"/>
          <p:cNvSpPr/>
          <p:nvPr/>
        </p:nvSpPr>
        <p:spPr>
          <a:xfrm>
            <a:off x="-4182" y="-2"/>
            <a:ext cx="7776582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Price Reduced in Darrel Creek</a:t>
            </a:r>
          </a:p>
          <a:p>
            <a:pPr algn="ctr"/>
            <a:r>
              <a:rPr lang="en-US" sz="1700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Seller Is Offering $10,000 Upgrade Concession To Be Paid To Buyer At Closing!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382000" y="30670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981742" y="2519499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14" y="12344400"/>
            <a:ext cx="7772400" cy="4572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Sam Stith     Sam@MattOneillTeam.com     (843) 452-5271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15686"/>
            <a:ext cx="1828800" cy="1216152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33508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62220"/>
            <a:ext cx="1828800" cy="12161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038600" y="25975"/>
            <a:ext cx="38807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32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8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197864"/>
            <a:ext cx="1828800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80042"/>
            <a:ext cx="1828800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6815686"/>
            <a:ext cx="1828800" cy="1216152"/>
          </a:xfrm>
          <a:prstGeom prst="rect">
            <a:avLst/>
          </a:prstGeom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5433508"/>
            <a:ext cx="1828800" cy="1216152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10962220"/>
            <a:ext cx="1828800" cy="1216152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8197864"/>
            <a:ext cx="1828800" cy="1216152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9580042"/>
            <a:ext cx="1828800" cy="121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331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35</cp:revision>
  <dcterms:created xsi:type="dcterms:W3CDTF">2006-08-16T00:00:00Z</dcterms:created>
  <dcterms:modified xsi:type="dcterms:W3CDTF">2018-04-04T11:26:51Z</dcterms:modified>
</cp:coreProperties>
</file>