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016" y="10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6/1/2017</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45000" r="-145000"/>
          </a:stretch>
        </a:blip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457201"/>
            <a:ext cx="7010400" cy="5257800"/>
          </a:xfrm>
          <a:prstGeom prst="rect">
            <a:avLst/>
          </a:prstGeom>
          <a:ln>
            <a:noFill/>
          </a:ln>
          <a:effectLst>
            <a:softEdge rad="112500"/>
          </a:effectLst>
        </p:spPr>
      </p:pic>
      <p:sp>
        <p:nvSpPr>
          <p:cNvPr id="2" name="Title 1"/>
          <p:cNvSpPr>
            <a:spLocks noGrp="1"/>
          </p:cNvSpPr>
          <p:nvPr>
            <p:ph type="ctrTitle"/>
          </p:nvPr>
        </p:nvSpPr>
        <p:spPr>
          <a:xfrm>
            <a:off x="0" y="1"/>
            <a:ext cx="7772400" cy="457200"/>
          </a:xfrm>
        </p:spPr>
        <p:txBody>
          <a:bodyPr anchor="ctr">
            <a:noAutofit/>
          </a:bodyPr>
          <a:lstStyle/>
          <a:p>
            <a:r>
              <a:rPr lang="en-US" sz="2800"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Price Reduced to $549,000! Best Priced Home in </a:t>
            </a:r>
            <a:r>
              <a:rPr lang="en-US" sz="2800">
                <a:solidFill>
                  <a:schemeClr val="bg2">
                    <a:lumMod val="25000"/>
                  </a:schemeClr>
                </a:solidFill>
                <a:effectLst>
                  <a:outerShdw blurRad="38100" dist="38100" dir="2700000" algn="tl">
                    <a:srgbClr val="000000">
                      <a:alpha val="43137"/>
                    </a:srgbClr>
                  </a:outerShdw>
                </a:effectLst>
                <a:latin typeface="Gabriola" panose="04040605051002020D02" pitchFamily="82" charset="0"/>
              </a:rPr>
              <a:t>Darrell Creek!</a:t>
            </a:r>
            <a:endParaRPr lang="en-US" sz="2800" i="1" dirty="0">
              <a:solidFill>
                <a:schemeClr val="bg2">
                  <a:lumMod val="25000"/>
                </a:schemeClr>
              </a:solidFill>
              <a:effectLst>
                <a:outerShdw blurRad="38100" dist="38100" dir="2700000" algn="tl">
                  <a:srgbClr val="000000">
                    <a:alpha val="43137"/>
                  </a:srgbClr>
                </a:outerShdw>
              </a:effectLst>
              <a:latin typeface="Gabriola" panose="04040605051002020D02" pitchFamily="82" charset="0"/>
            </a:endParaRPr>
          </a:p>
        </p:txBody>
      </p:sp>
      <p:sp>
        <p:nvSpPr>
          <p:cNvPr id="3" name="Subtitle 2"/>
          <p:cNvSpPr>
            <a:spLocks noGrp="1"/>
          </p:cNvSpPr>
          <p:nvPr>
            <p:ph type="subTitle" idx="1"/>
          </p:nvPr>
        </p:nvSpPr>
        <p:spPr>
          <a:xfrm>
            <a:off x="0" y="4541324"/>
            <a:ext cx="7772400" cy="1173677"/>
          </a:xfrm>
          <a:effectLst>
            <a:outerShdw blurRad="63500" dist="25400" dir="5400000" algn="ctr" rotWithShape="0">
              <a:schemeClr val="tx1"/>
            </a:outerShdw>
          </a:effectLst>
        </p:spPr>
        <p:txBody>
          <a:bodyPr anchor="ctr">
            <a:noAutofit/>
          </a:bodyPr>
          <a:lstStyle/>
          <a:p>
            <a:r>
              <a:rPr lang="en-US" sz="3600" b="1" dirty="0">
                <a:solidFill>
                  <a:schemeClr val="bg1"/>
                </a:solidFill>
                <a:latin typeface="Gabriola" panose="04040605051002020D02" pitchFamily="82" charset="0"/>
              </a:rPr>
              <a:t>3703 Hidden Marsh Road</a:t>
            </a:r>
          </a:p>
          <a:p>
            <a:r>
              <a:rPr lang="en-US" sz="2400" b="1" dirty="0">
                <a:solidFill>
                  <a:schemeClr val="bg1"/>
                </a:solidFill>
                <a:latin typeface="Gabriola" panose="04040605051002020D02" pitchFamily="82" charset="0"/>
              </a:rPr>
              <a:t>Darrell Creek ~ Mount Pleasant, SC 29466 ~ MLS# 17008608</a:t>
            </a:r>
          </a:p>
        </p:txBody>
      </p:sp>
      <p:sp>
        <p:nvSpPr>
          <p:cNvPr id="5" name="Rectangle 4"/>
          <p:cNvSpPr/>
          <p:nvPr/>
        </p:nvSpPr>
        <p:spPr>
          <a:xfrm>
            <a:off x="0" y="5709340"/>
            <a:ext cx="7772400" cy="2308324"/>
          </a:xfrm>
          <a:prstGeom prst="rect">
            <a:avLst/>
          </a:prstGeom>
        </p:spPr>
        <p:txBody>
          <a:bodyPr wrap="square">
            <a:spAutoFit/>
          </a:bodyPr>
          <a:lstStyle/>
          <a:p>
            <a:pPr algn="ctr"/>
            <a:r>
              <a:rPr lang="en-US" dirty="0">
                <a:latin typeface="Gabriola" panose="04040605051002020D02" pitchFamily="82" charset="0"/>
              </a:rPr>
              <a:t>* REDUCED* Custom built, southern-style home sits on a quiet lot of almost .60 acres in Darrell Creek. A healthy and grand Live Oak tree welcomes guests upon arrival. Enjoy rocking chairs in the mornings on the full front porch or, entertain family and friends in your large, fully fenced back yard equipped with a fire pit and screened in porch off the back of the house. UPDATED LARGE KITCHEN with NEW GRANITE COUNTERTOPS, NEW COPPER FARM SINK &amp; NEW APPLIANCES! Gorgeous red oak hardwood floors throughout, 3 bedrooms upstairs, each with their own full bathroom and a mother-in-law suite downstairs w/ on suite full bathroom. There is a laundry room located off the mother-in-law suite &amp; an additional laundry room up on the 3rd floor which is convenient to the master</a:t>
            </a:r>
            <a:r>
              <a:rPr lang="en-US">
                <a:latin typeface="Gabriola" panose="04040605051002020D02" pitchFamily="82" charset="0"/>
              </a:rPr>
              <a:t>. </a:t>
            </a:r>
            <a:endParaRPr lang="en-US" dirty="0">
              <a:latin typeface="Gabriola" panose="04040605051002020D02" pitchFamily="82" charset="0"/>
            </a:endParaRPr>
          </a:p>
        </p:txBody>
      </p:sp>
      <p:pic>
        <p:nvPicPr>
          <p:cNvPr id="1026" name="Picture 2" descr="http://charlestonvirtualhomes.com/images/logos/Radekopf.jpg"/>
          <p:cNvPicPr>
            <a:picLocks noChangeAspect="1" noChangeArrowheads="1"/>
          </p:cNvPicPr>
          <p:nvPr/>
        </p:nvPicPr>
        <p:blipFill rotWithShape="1">
          <a:blip r:embed="rId4">
            <a:extLst>
              <a:ext uri="{28A0092B-C50C-407E-A947-70E740481C1C}">
                <a14:useLocalDpi xmlns:a14="http://schemas.microsoft.com/office/drawing/2010/main" val="0"/>
              </a:ext>
            </a:extLst>
          </a:blip>
          <a:srcRect l="5975" r="7435"/>
          <a:stretch/>
        </p:blipFill>
        <p:spPr bwMode="auto">
          <a:xfrm>
            <a:off x="3487373" y="9197337"/>
            <a:ext cx="797655" cy="66739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14" name="Rectangle 13"/>
          <p:cNvSpPr/>
          <p:nvPr/>
        </p:nvSpPr>
        <p:spPr>
          <a:xfrm>
            <a:off x="-2819400" y="9115450"/>
            <a:ext cx="3886200" cy="800219"/>
          </a:xfrm>
          <a:prstGeom prst="rect">
            <a:avLst/>
          </a:prstGeom>
        </p:spPr>
        <p:txBody>
          <a:bodyPr>
            <a:spAutoFit/>
          </a:bodyPr>
          <a:lstStyle/>
          <a:p>
            <a:r>
              <a:rPr lang="en-US" dirty="0">
                <a:latin typeface="Gabriola" panose="04040605051002020D02" pitchFamily="82" charset="0"/>
              </a:rPr>
              <a:t>Andrew </a:t>
            </a:r>
            <a:r>
              <a:rPr lang="en-US" dirty="0" err="1">
                <a:latin typeface="Gabriola" panose="04040605051002020D02" pitchFamily="82" charset="0"/>
              </a:rPr>
              <a:t>Tackitt</a:t>
            </a:r>
            <a:endParaRPr lang="en-US" dirty="0">
              <a:latin typeface="Gabriola" panose="04040605051002020D02" pitchFamily="82" charset="0"/>
            </a:endParaRPr>
          </a:p>
          <a:p>
            <a:r>
              <a:rPr lang="en-US" sz="1400" dirty="0">
                <a:latin typeface="Gabriola" panose="04040605051002020D02" pitchFamily="82" charset="0"/>
              </a:rPr>
              <a:t>(843) 437-8726</a:t>
            </a:r>
          </a:p>
          <a:p>
            <a:r>
              <a:rPr lang="en-US" sz="1400" dirty="0">
                <a:latin typeface="Gabriola" panose="04040605051002020D02" pitchFamily="82" charset="0"/>
              </a:rPr>
              <a:t>andrew@radekopf.com</a:t>
            </a:r>
          </a:p>
        </p:txBody>
      </p:sp>
      <p:sp>
        <p:nvSpPr>
          <p:cNvPr id="15" name="Rectangle 14"/>
          <p:cNvSpPr/>
          <p:nvPr/>
        </p:nvSpPr>
        <p:spPr>
          <a:xfrm>
            <a:off x="0" y="9146315"/>
            <a:ext cx="3487373" cy="769441"/>
          </a:xfrm>
          <a:prstGeom prst="rect">
            <a:avLst/>
          </a:prstGeom>
        </p:spPr>
        <p:txBody>
          <a:bodyPr wrap="square">
            <a:spAutoFit/>
          </a:bodyPr>
          <a:lstStyle/>
          <a:p>
            <a:r>
              <a:rPr lang="en-US" sz="1100" dirty="0">
                <a:latin typeface="Gabriola" panose="04040605051002020D02" pitchFamily="82" charset="0"/>
              </a:rPr>
              <a:t>1205 Two Island Court, Suite 201</a:t>
            </a:r>
            <a:br>
              <a:rPr lang="en-US" sz="1100" dirty="0">
                <a:latin typeface="Gabriola" panose="04040605051002020D02" pitchFamily="82" charset="0"/>
              </a:rPr>
            </a:br>
            <a:r>
              <a:rPr lang="en-US" sz="1100" dirty="0">
                <a:latin typeface="Gabriola" panose="04040605051002020D02" pitchFamily="82" charset="0"/>
              </a:rPr>
              <a:t>Mount Pleasant, SC  29466</a:t>
            </a:r>
            <a:br>
              <a:rPr lang="en-US" sz="1100" dirty="0">
                <a:latin typeface="Gabriola" panose="04040605051002020D02" pitchFamily="82" charset="0"/>
              </a:rPr>
            </a:br>
            <a:r>
              <a:rPr lang="en-US" sz="1100" dirty="0">
                <a:latin typeface="Gabriola" panose="04040605051002020D02" pitchFamily="82" charset="0"/>
              </a:rPr>
              <a:t>Phone: (843) 579.2217</a:t>
            </a:r>
            <a:br>
              <a:rPr lang="en-US" sz="1100" dirty="0">
                <a:latin typeface="Gabriola" panose="04040605051002020D02" pitchFamily="82" charset="0"/>
              </a:rPr>
            </a:br>
            <a:r>
              <a:rPr lang="en-US" sz="1100" dirty="0">
                <a:latin typeface="Gabriola" panose="04040605051002020D02" pitchFamily="82" charset="0"/>
              </a:rPr>
              <a:t>Fax: (843) 971-0281</a:t>
            </a:r>
          </a:p>
        </p:txBody>
      </p:sp>
      <p:sp>
        <p:nvSpPr>
          <p:cNvPr id="31" name="Rectangle 30"/>
          <p:cNvSpPr/>
          <p:nvPr/>
        </p:nvSpPr>
        <p:spPr>
          <a:xfrm>
            <a:off x="4285028" y="9130926"/>
            <a:ext cx="3487372" cy="800219"/>
          </a:xfrm>
          <a:prstGeom prst="rect">
            <a:avLst/>
          </a:prstGeom>
        </p:spPr>
        <p:txBody>
          <a:bodyPr wrap="square">
            <a:spAutoFit/>
          </a:bodyPr>
          <a:lstStyle/>
          <a:p>
            <a:pPr algn="r"/>
            <a:r>
              <a:rPr lang="en-US" dirty="0">
                <a:latin typeface="Gabriola" panose="04040605051002020D02" pitchFamily="82" charset="0"/>
              </a:rPr>
              <a:t>Erin Quinn </a:t>
            </a:r>
            <a:r>
              <a:rPr lang="en-US" dirty="0" err="1">
                <a:latin typeface="Gabriola" panose="04040605051002020D02" pitchFamily="82" charset="0"/>
              </a:rPr>
              <a:t>Hanhauser</a:t>
            </a:r>
            <a:endParaRPr lang="en-US" dirty="0">
              <a:latin typeface="Gabriola" panose="04040605051002020D02" pitchFamily="82" charset="0"/>
            </a:endParaRPr>
          </a:p>
          <a:p>
            <a:pPr algn="r"/>
            <a:r>
              <a:rPr lang="en-US" sz="1400" dirty="0">
                <a:latin typeface="Gabriola" panose="04040605051002020D02" pitchFamily="82" charset="0"/>
              </a:rPr>
              <a:t>(843) 743-8204</a:t>
            </a:r>
          </a:p>
          <a:p>
            <a:pPr algn="r"/>
            <a:r>
              <a:rPr lang="en-US" sz="1400" dirty="0">
                <a:latin typeface="Gabriola" panose="04040605051002020D02" pitchFamily="82" charset="0"/>
              </a:rPr>
              <a:t>erin@radekopf.com</a:t>
            </a:r>
          </a:p>
        </p:txBody>
      </p:sp>
      <p:pic>
        <p:nvPicPr>
          <p:cNvPr id="6" name="Picture 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4300" y="8166879"/>
            <a:ext cx="1143000" cy="857250"/>
          </a:xfrm>
          <a:prstGeom prst="rect">
            <a:avLst/>
          </a:prstGeom>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394460" y="8166879"/>
            <a:ext cx="1143000" cy="857250"/>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674620" y="8166879"/>
            <a:ext cx="1143000" cy="857250"/>
          </a:xfrm>
          <a:prstGeom prst="rect">
            <a:avLst/>
          </a:prstGeom>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54780" y="8166879"/>
            <a:ext cx="1143000" cy="857250"/>
          </a:xfrm>
          <a:prstGeom prst="rect">
            <a:avLst/>
          </a:prstGeom>
        </p:spPr>
      </p:pic>
      <p:pic>
        <p:nvPicPr>
          <p:cNvPr id="10" name="Picture 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34940" y="8166879"/>
            <a:ext cx="1143000" cy="857250"/>
          </a:xfrm>
          <a:prstGeom prst="rect">
            <a:avLst/>
          </a:prstGeom>
        </p:spPr>
      </p:pic>
      <p:pic>
        <p:nvPicPr>
          <p:cNvPr id="11" name="Picture 1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515100" y="8166879"/>
            <a:ext cx="1143000" cy="857250"/>
          </a:xfrm>
          <a:prstGeom prst="rect">
            <a:avLst/>
          </a:prstGeom>
        </p:spPr>
      </p:pic>
      <p:pic>
        <p:nvPicPr>
          <p:cNvPr id="12" name="Picture 1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753600" y="6863502"/>
            <a:ext cx="1371600" cy="1028700"/>
          </a:xfrm>
          <a:prstGeom prst="rect">
            <a:avLst/>
          </a:prstGeom>
        </p:spPr>
      </p:pic>
    </p:spTree>
    <p:extLst>
      <p:ext uri="{BB962C8B-B14F-4D97-AF65-F5344CB8AC3E}">
        <p14:creationId xmlns:p14="http://schemas.microsoft.com/office/powerpoint/2010/main" val="32087535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TotalTime>
  <Words>198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Gabriola</vt:lpstr>
      <vt:lpstr>Office Theme</vt:lpstr>
      <vt:lpstr>Price Reduced to $549,000! Best Priced Home in Darrell Creek!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 in Desirable Hobcaw Creek Plantation</dc:title>
  <dc:creator>CVH360</dc:creator>
  <cp:lastModifiedBy>A. Thomas Price</cp:lastModifiedBy>
  <cp:revision>23</cp:revision>
  <dcterms:created xsi:type="dcterms:W3CDTF">2006-08-16T00:00:00Z</dcterms:created>
  <dcterms:modified xsi:type="dcterms:W3CDTF">2017-06-01T14:37:34Z</dcterms:modified>
</cp:coreProperties>
</file>