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8" y="55340"/>
            <a:ext cx="7772400" cy="43736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964307"/>
            <a:ext cx="7779598" cy="1897450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Three bedroom, two bathroom mobile close to Little Cathead Boat Landing!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 Property has nice sized lot with fenced-in backyard, with a large kitchen and dining room combo! </a:t>
            </a:r>
          </a:p>
          <a:p>
            <a:endParaRPr lang="en-US" sz="16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</a:rPr>
              <a:t>Call today to make your appointment!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417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946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88" y="4521568"/>
            <a:ext cx="1898790" cy="14196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3276600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370 Sinkler Avenue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Eutawville, SC 29048 | MLS# 17005809 | $69,900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Beds | 2 Baths | 1,248 Square Feet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4888" y="7884841"/>
            <a:ext cx="7437848" cy="1212365"/>
            <a:chOff x="175194" y="7545691"/>
            <a:chExt cx="7437848" cy="121236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1506" y="7545691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194" y="7545693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7025" y="7545691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4265" y="7545693"/>
              <a:ext cx="1621536" cy="1212363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1" name="Rectangle 10"/>
          <p:cNvSpPr/>
          <p:nvPr/>
        </p:nvSpPr>
        <p:spPr>
          <a:xfrm>
            <a:off x="0" y="52774"/>
            <a:ext cx="77724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Just Minutes Away From Lake Marion</a:t>
            </a:r>
          </a:p>
          <a:p>
            <a:pPr algn="ctr"/>
            <a:r>
              <a:rPr lang="en-US" sz="2400" i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</a:rPr>
              <a:t>And Public Boat Landings!</a:t>
            </a:r>
            <a:endParaRPr lang="en-US" sz="2400" b="0" i="1" cap="none" spc="0" dirty="0">
              <a:ln w="0"/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96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24</cp:revision>
  <dcterms:created xsi:type="dcterms:W3CDTF">2006-08-16T00:00:00Z</dcterms:created>
  <dcterms:modified xsi:type="dcterms:W3CDTF">2017-05-12T14:09:26Z</dcterms:modified>
</cp:coreProperties>
</file>