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8" y="5534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964307"/>
            <a:ext cx="7779598" cy="189745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Three bedroom, two bathroom mobile close to Little Cathead Boat Landing!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Property has nice sized lot with fenced-in backyard, with a large kitchen and dining room combo! </a:t>
            </a:r>
          </a:p>
          <a:p>
            <a:endParaRPr lang="en-US" sz="16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</a:rPr>
              <a:t>Call today to make your appointment!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417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946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88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32766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370 Sinkler Avenue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17005809 | $69,900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Beds | 2 Baths | 1,248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4888" y="7884841"/>
            <a:ext cx="7437848" cy="1212365"/>
            <a:chOff x="175194" y="7545691"/>
            <a:chExt cx="7437848" cy="121236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1506" y="7545691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94" y="7545693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7025" y="7545691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4265" y="7545693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1" name="Rectangle 10"/>
          <p:cNvSpPr/>
          <p:nvPr/>
        </p:nvSpPr>
        <p:spPr>
          <a:xfrm>
            <a:off x="0" y="52774"/>
            <a:ext cx="77724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BRAND NEW ROOF</a:t>
            </a:r>
          </a:p>
          <a:p>
            <a:pPr algn="ctr"/>
            <a:r>
              <a:rPr lang="en-US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Just Minutes Away From Lake Marion And Public Boat Landings!</a:t>
            </a:r>
            <a:endParaRPr lang="en-US" b="0" i="1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2017-07-21T11:52:24Z</dcterms:modified>
</cp:coreProperties>
</file>