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5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8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0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9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7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7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8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1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73E8-2336-43EC-895F-C5039D69417D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2773E8-2336-43EC-895F-C5039D69417D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92A9BF-7ED3-4E8C-A470-C0527AED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7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house&#10;&#10;Description automatically generated">
            <a:extLst>
              <a:ext uri="{FF2B5EF4-FFF2-40B4-BE49-F238E27FC236}">
                <a16:creationId xmlns:a16="http://schemas.microsoft.com/office/drawing/2014/main" id="{495F3DED-2C70-7E9F-9243-984550DAC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101FC5-1FCC-CCE8-6768-1288A1DFD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5072" y="129700"/>
            <a:ext cx="5038928" cy="1251627"/>
          </a:xfrm>
        </p:spPr>
        <p:txBody>
          <a:bodyPr anchor="ctr">
            <a:noAutofit/>
          </a:bodyPr>
          <a:lstStyle/>
          <a:p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Rollerscript Rough" panose="03070600040307000000" pitchFamily="66" charset="0"/>
                <a:ea typeface="Rollerscript Rough" panose="03070600040307000000" pitchFamily="66" charset="0"/>
              </a:rPr>
              <a:t>Private lot on</a:t>
            </a:r>
            <a:b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Rollerscript Rough" panose="03070600040307000000" pitchFamily="66" charset="0"/>
                <a:ea typeface="Rollerscript Rough" panose="03070600040307000000" pitchFamily="66" charset="0"/>
              </a:rPr>
            </a:b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Rollerscript Rough" panose="03070600040307000000" pitchFamily="66" charset="0"/>
                <a:ea typeface="Rollerscript Rough" panose="03070600040307000000" pitchFamily="66" charset="0"/>
              </a:rPr>
              <a:t>Cul-de-sac</a:t>
            </a:r>
          </a:p>
        </p:txBody>
      </p:sp>
    </p:spTree>
    <p:extLst>
      <p:ext uri="{BB962C8B-B14F-4D97-AF65-F5344CB8AC3E}">
        <p14:creationId xmlns:p14="http://schemas.microsoft.com/office/powerpoint/2010/main" val="2272575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5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Rollerscript Rough</vt:lpstr>
      <vt:lpstr>Office Theme</vt:lpstr>
      <vt:lpstr>Private lot on Cul-de-sac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won’t last!</dc:title>
  <dc:creator>A. Thomas Price</dc:creator>
  <cp:lastModifiedBy>A. Thomas Price</cp:lastModifiedBy>
  <cp:revision>3</cp:revision>
  <dcterms:created xsi:type="dcterms:W3CDTF">2024-05-07T16:26:45Z</dcterms:created>
  <dcterms:modified xsi:type="dcterms:W3CDTF">2024-06-21T20:13:40Z</dcterms:modified>
</cp:coreProperties>
</file>