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151"/>
    <a:srgbClr val="CB7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99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0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3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4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4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5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1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C050A-0281-4CBD-87DC-D66496C7F22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0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739E625-0FBE-6C77-C16C-7E0852659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61473"/>
            <a:ext cx="7315200" cy="91440"/>
          </a:xfrm>
          <a:prstGeom prst="rect">
            <a:avLst/>
          </a:prstGeom>
          <a:solidFill>
            <a:srgbClr val="CB743E">
              <a:alpha val="50196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1615EE0-4282-DC98-2915-2D46A9D5D60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78639" y="3991989"/>
            <a:ext cx="174625" cy="6673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C58723-1105-BA89-E269-912D9B2CD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96"/>
            <a:ext cx="7315200" cy="92075"/>
          </a:xfrm>
          <a:prstGeom prst="rect">
            <a:avLst/>
          </a:prstGeom>
          <a:solidFill>
            <a:srgbClr val="515151">
              <a:alpha val="50196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9847E04A-B6C9-127B-C96A-873938AF59B3}"/>
              </a:ext>
            </a:extLst>
          </p:cNvPr>
          <p:cNvGrpSpPr>
            <a:grpSpLocks/>
          </p:cNvGrpSpPr>
          <p:nvPr/>
        </p:nvGrpSpPr>
        <p:grpSpPr bwMode="auto">
          <a:xfrm>
            <a:off x="1751452" y="-272037"/>
            <a:ext cx="150812" cy="161925"/>
            <a:chOff x="108470700" y="106527600"/>
            <a:chExt cx="151430" cy="162113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483036CA-90CE-FE98-0B7D-ABB969ABD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89965" y="10659184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6779187-CFF9-3B39-6DFE-83FC7FBBE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50657" y="106570484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F7C851FE-51D6-97B1-0B0D-584EA6273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50657" y="106612972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7E6C226E-CE3F-3BC7-E54E-9AB811B97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11348" y="106548732"/>
              <a:ext cx="32166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568EC2E1-6931-DFC0-9D1A-9F452C4F6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10008" y="106634329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125CA49F-8AC4-FCDD-A991-17CA92B87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72040" y="10652760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1FD64A65-A6AF-AA00-F180-2B73ABE30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70700" y="106657426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55DF4C68-EB3B-E965-10EE-59845DCCF5B4}"/>
              </a:ext>
            </a:extLst>
          </p:cNvPr>
          <p:cNvGrpSpPr>
            <a:grpSpLocks/>
          </p:cNvGrpSpPr>
          <p:nvPr/>
        </p:nvGrpSpPr>
        <p:grpSpPr bwMode="auto">
          <a:xfrm>
            <a:off x="1957827" y="-272037"/>
            <a:ext cx="152400" cy="161925"/>
            <a:chOff x="108677710" y="106527600"/>
            <a:chExt cx="151430" cy="162113"/>
          </a:xfrm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C682AA3B-1D3E-C381-E671-2B8560AF8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96975" y="10659184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76872C97-3F07-2173-65C2-EF6605316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7667" y="106570484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25D053B1-5877-06FB-A3FA-7C619B6F3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7667" y="106612972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59FDD000-6E22-A829-06A8-9685C7AE1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18358" y="106548732"/>
              <a:ext cx="32166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97A2B0F1-5AD4-000C-8941-2380A3109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17018" y="106634329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57891224-47C5-4F80-4629-DCAA8ED0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79050" y="10652760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90C323C5-7542-5FAC-5BCC-C38C0A6D2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77710" y="106657426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 Box 21">
            <a:extLst>
              <a:ext uri="{FF2B5EF4-FFF2-40B4-BE49-F238E27FC236}">
                <a16:creationId xmlns:a16="http://schemas.microsoft.com/office/drawing/2014/main" id="{61ECD3E4-A45A-16E9-3033-9FD84E9A6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27" y="6068438"/>
            <a:ext cx="213677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61BA7C5F-5810-AB1D-1B73-49F724EA9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1" y="6908387"/>
            <a:ext cx="2514600" cy="125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The Boulevard Company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806 Johnnie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Dodds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Blvd.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Mount Pleasant, SC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leahmrust@gmail.com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843-709-9211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FBE6B385-A63D-07F8-963D-54E928C5F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1" y="6461658"/>
            <a:ext cx="25146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Leah Rust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515151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048" name="Picture 24">
            <a:extLst>
              <a:ext uri="{FF2B5EF4-FFF2-40B4-BE49-F238E27FC236}">
                <a16:creationId xmlns:a16="http://schemas.microsoft.com/office/drawing/2014/main" id="{9BBEF546-9E90-D1D0-A28B-36F50A46B6A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1" y="8151511"/>
            <a:ext cx="970585" cy="71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6" name="Text Box 25">
            <a:extLst>
              <a:ext uri="{FF2B5EF4-FFF2-40B4-BE49-F238E27FC236}">
                <a16:creationId xmlns:a16="http://schemas.microsoft.com/office/drawing/2014/main" id="{497D73E1-3735-9D65-B6AC-9945E20AB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1" y="1369625"/>
            <a:ext cx="7071578" cy="153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Welcome to Charleston charm that displays the perfect Lowcountry living with double front porches as well as a screened porch off the back. This home offers an open floor plan with a 1st floor master with a spacious master bath and a large walk-in closet. Upon entering the home you will notice the precious hardwood floors, classic wainscoting with a formal dining room off to your right that leads to a butlers pantry and walk in pantry. The modern kitchen offers white cabinets, gas stove, stainless appliances and a large island with bar stool seating. Head upstairs and you will have 3 additional bedrooms ( one could be considered a 2nd master),a loft and Plantation Shutters. Perfect location for a family with children wanting to be close to Wando High School as well as the schools in Carolina park, just a short 3-5 minute drive. Come Check out this beautiful, well maintained home on a larger more private lot than most of the newer neighborhoods. At night relax on the front porch and watch the sunsets of Darrell Creek.</a:t>
            </a:r>
          </a:p>
        </p:txBody>
      </p:sp>
      <p:pic>
        <p:nvPicPr>
          <p:cNvPr id="1050" name="Picture 26">
            <a:extLst>
              <a:ext uri="{FF2B5EF4-FFF2-40B4-BE49-F238E27FC236}">
                <a16:creationId xmlns:a16="http://schemas.microsoft.com/office/drawing/2014/main" id="{3846BE73-C17C-DD8C-2240-0F5D5EEB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4" b="5794"/>
          <a:stretch/>
        </p:blipFill>
        <p:spPr bwMode="auto">
          <a:xfrm>
            <a:off x="121811" y="2905885"/>
            <a:ext cx="2514600" cy="166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1" name="Picture 27">
            <a:extLst>
              <a:ext uri="{FF2B5EF4-FFF2-40B4-BE49-F238E27FC236}">
                <a16:creationId xmlns:a16="http://schemas.microsoft.com/office/drawing/2014/main" id="{6A5DFCE3-DFF5-BA9A-F49F-7B1546B8C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5045" y="2907192"/>
            <a:ext cx="2003226" cy="133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49A12DBC-B13F-8B09-FD38-4ADFFAF60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" b="1250"/>
          <a:stretch/>
        </p:blipFill>
        <p:spPr bwMode="auto">
          <a:xfrm>
            <a:off x="121811" y="4797824"/>
            <a:ext cx="2514600" cy="163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3" name="Picture 29">
            <a:extLst>
              <a:ext uri="{FF2B5EF4-FFF2-40B4-BE49-F238E27FC236}">
                <a16:creationId xmlns:a16="http://schemas.microsoft.com/office/drawing/2014/main" id="{4D1C2CD9-A301-BC2D-9DC7-6F9D7C748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252" y="4457330"/>
            <a:ext cx="2004813" cy="133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5C9D1DAD-D89A-6C26-CB4F-E167780E2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2741" y="4457330"/>
            <a:ext cx="2004813" cy="133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5" name="Picture 31">
            <a:extLst>
              <a:ext uri="{FF2B5EF4-FFF2-40B4-BE49-F238E27FC236}">
                <a16:creationId xmlns:a16="http://schemas.microsoft.com/office/drawing/2014/main" id="{5D68E9BC-C867-9BB6-7181-BBCDE50F6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252" y="6007219"/>
            <a:ext cx="4281921" cy="286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2BD46859-DC33-BFAD-3793-5ACDC4A43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1574" y="2905885"/>
            <a:ext cx="2007147" cy="133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CBA014CB-7801-C256-3376-E81FF0651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35" y="8136183"/>
            <a:ext cx="762176" cy="72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7" name="Text Box 45">
            <a:extLst>
              <a:ext uri="{FF2B5EF4-FFF2-40B4-BE49-F238E27FC236}">
                <a16:creationId xmlns:a16="http://schemas.microsoft.com/office/drawing/2014/main" id="{D44B18C4-BBE5-DCAC-69F5-1672F1543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651" y="234868"/>
            <a:ext cx="3868738" cy="113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3711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Riverstation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Ct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Darrell Creek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Mount Pleasant, SC 29466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MLS# 24007118 | $1,264,000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5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4 Bed | 3½ Bath | 3,326 SF</a:t>
            </a:r>
            <a:endParaRPr kumimoji="0" lang="en-US" altLang="en-US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" name="Text Box 25">
            <a:extLst>
              <a:ext uri="{FF2B5EF4-FFF2-40B4-BE49-F238E27FC236}">
                <a16:creationId xmlns:a16="http://schemas.microsoft.com/office/drawing/2014/main" id="{0D358889-1B5E-4AF3-65D3-53EC18BDC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1" y="237108"/>
            <a:ext cx="4694029" cy="112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Move in Ready, Quick Close!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Quiet Living on a lot nestled in the back of Darrell Creek on a private cul-de-sac.</a:t>
            </a:r>
          </a:p>
        </p:txBody>
      </p:sp>
    </p:spTree>
    <p:extLst>
      <p:ext uri="{BB962C8B-B14F-4D97-AF65-F5344CB8AC3E}">
        <p14:creationId xmlns:p14="http://schemas.microsoft.com/office/powerpoint/2010/main" val="3582499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263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Gadugi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10</cp:revision>
  <dcterms:created xsi:type="dcterms:W3CDTF">2022-12-27T14:37:10Z</dcterms:created>
  <dcterms:modified xsi:type="dcterms:W3CDTF">2024-08-15T19:16:44Z</dcterms:modified>
</cp:coreProperties>
</file>