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836" y="255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1/20/2015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6858000" cy="4559336"/>
          </a:xfrm>
          <a:prstGeom prst="rect">
            <a:avLst/>
          </a:prstGeom>
        </p:spPr>
      </p:pic>
      <p:sp>
        <p:nvSpPr>
          <p:cNvPr id="22" name="Rectangle 21"/>
          <p:cNvSpPr/>
          <p:nvPr/>
        </p:nvSpPr>
        <p:spPr>
          <a:xfrm>
            <a:off x="-7315200" y="1295400"/>
            <a:ext cx="6858000" cy="1098683"/>
          </a:xfrm>
          <a:prstGeom prst="rect">
            <a:avLst/>
          </a:prstGeom>
          <a:gradFill flip="none" rotWithShape="1">
            <a:gsLst>
              <a:gs pos="28300">
                <a:srgbClr val="FFFFFF">
                  <a:alpha val="25000"/>
                </a:srgbClr>
              </a:gs>
              <a:gs pos="0">
                <a:schemeClr val="bg1">
                  <a:alpha val="0"/>
                </a:schemeClr>
              </a:gs>
              <a:gs pos="100000">
                <a:schemeClr val="bg1"/>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6858000" cy="685800"/>
          </a:xfrm>
        </p:spPr>
        <p:txBody>
          <a:bodyPr>
            <a:noAutofit/>
          </a:bodyPr>
          <a:lstStyle/>
          <a:p>
            <a:pPr algn="l"/>
            <a:r>
              <a:rPr lang="en-US" sz="2400" i="1" dirty="0">
                <a:solidFill>
                  <a:srgbClr val="FFFF00"/>
                </a:solidFill>
                <a:effectLst>
                  <a:outerShdw blurRad="38100" dist="38100" dir="2700000" algn="tl">
                    <a:srgbClr val="000000">
                      <a:alpha val="43137"/>
                    </a:srgbClr>
                  </a:outerShdw>
                </a:effectLst>
                <a:latin typeface="Trebuchet MS" panose="020B0603020202020204" pitchFamily="34" charset="0"/>
              </a:rPr>
              <a:t>1 Story </a:t>
            </a:r>
            <a:r>
              <a:rPr lang="en-US" sz="2400" i="1" dirty="0" smtClean="0">
                <a:solidFill>
                  <a:srgbClr val="FFFF00"/>
                </a:solidFill>
                <a:effectLst>
                  <a:outerShdw blurRad="38100" dist="38100" dir="2700000" algn="tl">
                    <a:srgbClr val="000000">
                      <a:alpha val="43137"/>
                    </a:srgbClr>
                  </a:outerShdw>
                </a:effectLst>
                <a:latin typeface="Trebuchet MS" panose="020B0603020202020204" pitchFamily="34" charset="0"/>
              </a:rPr>
              <a:t>Jewel!</a:t>
            </a:r>
            <a:br>
              <a:rPr lang="en-US" sz="2400" i="1" dirty="0" smtClean="0">
                <a:solidFill>
                  <a:srgbClr val="FFFF00"/>
                </a:solidFill>
                <a:effectLst>
                  <a:outerShdw blurRad="38100" dist="38100" dir="2700000" algn="tl">
                    <a:srgbClr val="000000">
                      <a:alpha val="43137"/>
                    </a:srgbClr>
                  </a:outerShdw>
                </a:effectLst>
                <a:latin typeface="Trebuchet MS" panose="020B0603020202020204" pitchFamily="34" charset="0"/>
              </a:rPr>
            </a:br>
            <a:r>
              <a:rPr lang="en-US" sz="2400" i="1" dirty="0">
                <a:solidFill>
                  <a:srgbClr val="FFFF00"/>
                </a:solidFill>
                <a:effectLst>
                  <a:outerShdw blurRad="38100" dist="38100" dir="2700000" algn="tl">
                    <a:srgbClr val="000000">
                      <a:alpha val="43137"/>
                    </a:srgbClr>
                  </a:outerShdw>
                </a:effectLst>
                <a:latin typeface="Trebuchet MS" panose="020B0603020202020204" pitchFamily="34" charset="0"/>
              </a:rPr>
              <a:t>	</a:t>
            </a:r>
            <a:r>
              <a:rPr lang="en-US" sz="2400" i="1" dirty="0" smtClean="0">
                <a:solidFill>
                  <a:srgbClr val="FFFF00"/>
                </a:solidFill>
                <a:effectLst>
                  <a:outerShdw blurRad="38100" dist="38100" dir="2700000" algn="tl">
                    <a:srgbClr val="000000">
                      <a:alpha val="43137"/>
                    </a:srgbClr>
                  </a:outerShdw>
                </a:effectLst>
                <a:latin typeface="Trebuchet MS" panose="020B0603020202020204" pitchFamily="34" charset="0"/>
              </a:rPr>
              <a:t>Excellent </a:t>
            </a:r>
            <a:r>
              <a:rPr lang="en-US" sz="2400" i="1" dirty="0">
                <a:solidFill>
                  <a:srgbClr val="FFFF00"/>
                </a:solidFill>
                <a:effectLst>
                  <a:outerShdw blurRad="38100" dist="38100" dir="2700000" algn="tl">
                    <a:srgbClr val="000000">
                      <a:alpha val="43137"/>
                    </a:srgbClr>
                  </a:outerShdw>
                </a:effectLst>
                <a:latin typeface="Trebuchet MS" panose="020B0603020202020204" pitchFamily="34" charset="0"/>
              </a:rPr>
              <a:t>location</a:t>
            </a:r>
            <a:r>
              <a:rPr lang="en-US" sz="2400" i="1" dirty="0" smtClean="0">
                <a:solidFill>
                  <a:srgbClr val="FFFF00"/>
                </a:solidFill>
                <a:effectLst>
                  <a:outerShdw blurRad="38100" dist="38100" dir="2700000" algn="tl">
                    <a:srgbClr val="000000">
                      <a:alpha val="43137"/>
                    </a:srgbClr>
                  </a:outerShdw>
                </a:effectLst>
                <a:latin typeface="Trebuchet MS" panose="020B0603020202020204" pitchFamily="34" charset="0"/>
              </a:rPr>
              <a:t>!</a:t>
            </a:r>
            <a:endParaRPr lang="en-US" sz="2400" i="1" dirty="0">
              <a:solidFill>
                <a:srgbClr val="FFFF00"/>
              </a:solidFill>
              <a:effectLst>
                <a:outerShdw blurRad="38100" dist="38100" dir="2700000" algn="tl">
                  <a:srgbClr val="000000">
                    <a:alpha val="43137"/>
                  </a:srgbClr>
                </a:outerShdw>
              </a:effectLst>
              <a:latin typeface="Trebuchet MS" panose="020B0603020202020204" pitchFamily="34" charset="0"/>
            </a:endParaRPr>
          </a:p>
        </p:txBody>
      </p:sp>
      <p:sp>
        <p:nvSpPr>
          <p:cNvPr id="3" name="Subtitle 2"/>
          <p:cNvSpPr>
            <a:spLocks noGrp="1"/>
          </p:cNvSpPr>
          <p:nvPr>
            <p:ph type="subTitle" idx="1"/>
          </p:nvPr>
        </p:nvSpPr>
        <p:spPr>
          <a:xfrm>
            <a:off x="1145106" y="4559336"/>
            <a:ext cx="4548956" cy="3670264"/>
          </a:xfrm>
        </p:spPr>
        <p:txBody>
          <a:bodyPr anchor="ctr">
            <a:noAutofit/>
          </a:bodyPr>
          <a:lstStyle/>
          <a:p>
            <a:r>
              <a:rPr lang="en-US" sz="1400" dirty="0">
                <a:solidFill>
                  <a:schemeClr val="tx2">
                    <a:lumMod val="75000"/>
                  </a:schemeClr>
                </a:solidFill>
                <a:latin typeface="Trebuchet MS" panose="020B0603020202020204" pitchFamily="34" charset="0"/>
              </a:rPr>
              <a:t>Such a pretty entryway into this very open one story 3 bedroom 2 bath home. The large master suite offers a walk in closet, a garden tub/ shower combination, and double bowl vanities for your convenience. Enjoy entertaining outdoors on the patio &amp; great back yard complete with raised planting garden for homegrown veggies or flowers. Some of the other features included in this home are upgraded cabinets, beautiful floors, and stainless steel appliances. Large laundry room w/custom installed cabinetry storage. 3rd bedroom can be office or study. Neighborhood has wonderful outdoor space for family play, powerwalks or strolls. Location is close to Boeing, shopping &amp; historic plantations &amp; gardens. Ask your agent to put this home on your ''must see'' list today!</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7456367"/>
            <a:ext cx="1081877" cy="719253"/>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4744154"/>
            <a:ext cx="1081877" cy="719253"/>
          </a:xfrm>
          <a:prstGeom prst="rect">
            <a:avLst/>
          </a:prstGeom>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 y="6552296"/>
            <a:ext cx="1081877" cy="719253"/>
          </a:xfrm>
          <a:prstGeom prst="rect">
            <a:avLst/>
          </a:prstGeom>
        </p:spPr>
      </p:pic>
      <p:sp>
        <p:nvSpPr>
          <p:cNvPr id="13" name="Title 1"/>
          <p:cNvSpPr txBox="1">
            <a:spLocks/>
          </p:cNvSpPr>
          <p:nvPr/>
        </p:nvSpPr>
        <p:spPr>
          <a:xfrm>
            <a:off x="1676400" y="3276600"/>
            <a:ext cx="5181600" cy="1263686"/>
          </a:xfrm>
          <a:prstGeom prst="rect">
            <a:avLst/>
          </a:prstGeom>
        </p:spPr>
        <p:txBody>
          <a:bodyPr vert="horz" lIns="91440" tIns="45720" rIns="91440" bIns="45720" rtlCol="0" anchor="t">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r>
              <a:rPr lang="en-US" sz="20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3712 Crescent </a:t>
            </a:r>
            <a:r>
              <a:rPr lang="en-US" sz="2000"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Way</a:t>
            </a:r>
          </a:p>
          <a:p>
            <a:pPr algn="r"/>
            <a:r>
              <a:rPr lang="nn-NO" sz="1600"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Wellborn </a:t>
            </a:r>
            <a:r>
              <a:rPr lang="nn-NO" sz="16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Village</a:t>
            </a:r>
          </a:p>
          <a:p>
            <a:pPr algn="r"/>
            <a:r>
              <a:rPr lang="nn-NO" sz="16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Ladson</a:t>
            </a:r>
          </a:p>
          <a:p>
            <a:pPr algn="r"/>
            <a:r>
              <a:rPr lang="nn-NO" sz="16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MLS# 15000720</a:t>
            </a:r>
          </a:p>
          <a:p>
            <a:pPr algn="r"/>
            <a:r>
              <a:rPr lang="nn-NO" sz="16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$145,000</a:t>
            </a:r>
            <a:endParaRPr lang="en-US" sz="16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endParaRPr>
          </a:p>
        </p:txBody>
      </p:sp>
      <p:pic>
        <p:nvPicPr>
          <p:cNvPr id="18" name="Picture 1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776123" y="4744154"/>
            <a:ext cx="1081877" cy="719253"/>
          </a:xfrm>
          <a:prstGeom prst="rect">
            <a:avLst/>
          </a:prstGeom>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776123" y="7456367"/>
            <a:ext cx="1081877" cy="719253"/>
          </a:xfrm>
          <a:prstGeom prst="rect">
            <a:avLst/>
          </a:prstGeom>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76123" y="6552296"/>
            <a:ext cx="1081877" cy="719253"/>
          </a:xfrm>
          <a:prstGeom prst="rect">
            <a:avLst/>
          </a:prstGeom>
        </p:spPr>
      </p:pic>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76123" y="5648225"/>
            <a:ext cx="1081877" cy="719253"/>
          </a:xfrm>
          <a:prstGeom prst="rect">
            <a:avLst/>
          </a:prstGeom>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 y="5648225"/>
            <a:ext cx="1081877" cy="719253"/>
          </a:xfrm>
          <a:prstGeom prst="rect">
            <a:avLst/>
          </a:prstGeom>
        </p:spPr>
      </p:pic>
      <p:pic>
        <p:nvPicPr>
          <p:cNvPr id="27" name="Picture 2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15749" y="8362950"/>
            <a:ext cx="896542"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8" name="Rectangle 27"/>
          <p:cNvSpPr/>
          <p:nvPr/>
        </p:nvSpPr>
        <p:spPr>
          <a:xfrm>
            <a:off x="0" y="8259574"/>
            <a:ext cx="6858000" cy="892552"/>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1" dirty="0" smtClean="0">
                <a:solidFill>
                  <a:schemeClr val="tx2">
                    <a:lumMod val="50000"/>
                  </a:schemeClr>
                </a:solidFill>
                <a:latin typeface="Trebuchet MS" panose="020B0603020202020204" pitchFamily="34" charset="0"/>
              </a:rPr>
              <a:t>Sheila Romanosky</a:t>
            </a:r>
          </a:p>
          <a:p>
            <a:pPr algn="ctr"/>
            <a:r>
              <a:rPr lang="en-US" sz="1600" dirty="0">
                <a:solidFill>
                  <a:schemeClr val="tx2">
                    <a:lumMod val="50000"/>
                  </a:schemeClr>
                </a:solidFill>
                <a:latin typeface="Trebuchet MS" panose="020B0603020202020204" pitchFamily="34" charset="0"/>
              </a:rPr>
              <a:t>(843) </a:t>
            </a:r>
            <a:r>
              <a:rPr lang="en-US" sz="1600" dirty="0" smtClean="0">
                <a:solidFill>
                  <a:schemeClr val="tx2">
                    <a:lumMod val="50000"/>
                  </a:schemeClr>
                </a:solidFill>
                <a:latin typeface="Trebuchet MS" panose="020B0603020202020204" pitchFamily="34" charset="0"/>
              </a:rPr>
              <a:t>224-0242</a:t>
            </a:r>
          </a:p>
          <a:p>
            <a:pPr algn="ctr"/>
            <a:r>
              <a:rPr lang="en-US" sz="1600" dirty="0">
                <a:solidFill>
                  <a:schemeClr val="tx2">
                    <a:lumMod val="50000"/>
                  </a:schemeClr>
                </a:solidFill>
                <a:latin typeface="Trebuchet MS" panose="020B0603020202020204" pitchFamily="34" charset="0"/>
              </a:rPr>
              <a:t>sromanosky@carolinaone.com</a:t>
            </a:r>
          </a:p>
        </p:txBody>
      </p:sp>
      <p:pic>
        <p:nvPicPr>
          <p:cNvPr id="29" name="Picture 28"/>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973772" y="8362562"/>
            <a:ext cx="686577" cy="686577"/>
          </a:xfrm>
          <a:prstGeom prst="rect">
            <a:avLst/>
          </a:prstGeom>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TotalTime>
  <Words>163</Words>
  <Application>Microsoft Office PowerPoint</Application>
  <PresentationFormat>On-screen Show (4:3)</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 Story Jewel!  Excellent location!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atp1313@gmail.com</cp:lastModifiedBy>
  <cp:revision>15</cp:revision>
  <dcterms:created xsi:type="dcterms:W3CDTF">2006-08-16T00:00:00Z</dcterms:created>
  <dcterms:modified xsi:type="dcterms:W3CDTF">2015-01-20T22:06:44Z</dcterms:modified>
</cp:coreProperties>
</file>