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4/18/2019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99" y="209913"/>
            <a:ext cx="3004504" cy="2005789"/>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7180" y="4114800"/>
            <a:ext cx="7140840" cy="3619500"/>
          </a:xfrm>
        </p:spPr>
        <p:txBody>
          <a:bodyPr anchor="ctr">
            <a:noAutofit/>
          </a:bodyPr>
          <a:lstStyle/>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Highly sought after Whitham plan in the Village of Carolina Park offers 4 bedrooms, 4 bathrooms, downstairs owners suite with downstairs guest room and full bath. The open floor plan allows for plenty of natural light with tall ceilings and lots of windows. The upgraded kitchen features large center island, granite countertops, tiled backsplash, walk-in pantry, stainless appliances with upgraded professional cooktop &amp; range, &amp; soft close drawers. The family room has fireplace with gas logs and overlooks spacious fenced backyard. A home office with glass French doors is on main floor as is laundry/mud room. Downstairs owners suite overlooking backyard is spacious with huge walk-in closet and lots of </a:t>
            </a:r>
            <a:r>
              <a:rPr lang="en-US" sz="1100" dirty="0" err="1">
                <a:solidFill>
                  <a:schemeClr val="bg1"/>
                </a:solidFill>
                <a:effectLst>
                  <a:outerShdw blurRad="38100" dist="38100" dir="2700000" algn="tl">
                    <a:srgbClr val="000000">
                      <a:alpha val="43137"/>
                    </a:srgbClr>
                  </a:outerShdw>
                </a:effectLst>
                <a:latin typeface="Trebuchet MS" panose="020B0603020202020204" pitchFamily="34" charset="0"/>
              </a:rPr>
              <a:t>storage.Large</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master bath offers dual vanities, garden tub, &amp; separate water closet.</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Rounding out downstairs is the screened back porch overlooking fenced backyard.</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Upstairs, you will find the large loft/media room with large storage closet. There are 2 additional bedrooms and 2 full bathrooms (one is </a:t>
            </a:r>
            <a:r>
              <a:rPr lang="en-US" sz="1100" dirty="0" err="1">
                <a:solidFill>
                  <a:schemeClr val="bg1"/>
                </a:solidFill>
                <a:effectLst>
                  <a:outerShdw blurRad="38100" dist="38100" dir="2700000" algn="tl">
                    <a:srgbClr val="000000">
                      <a:alpha val="43137"/>
                    </a:srgbClr>
                  </a:outerShdw>
                </a:effectLst>
                <a:latin typeface="Trebuchet MS" panose="020B0603020202020204" pitchFamily="34" charset="0"/>
              </a:rPr>
              <a:t>ensuite</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Make sure to check out the huge storage spaces under the stairs as well as in the loft area. This home is ready for you to just move in and start enjoying life at 3715 </a:t>
            </a:r>
            <a:r>
              <a:rPr lang="en-US" sz="1100" dirty="0" err="1">
                <a:solidFill>
                  <a:schemeClr val="bg1"/>
                </a:solidFill>
                <a:effectLst>
                  <a:outerShdw blurRad="38100" dist="38100" dir="2700000" algn="tl">
                    <a:srgbClr val="000000">
                      <a:alpha val="43137"/>
                    </a:srgbClr>
                  </a:outerShdw>
                </a:effectLst>
                <a:latin typeface="Trebuchet MS" panose="020B0603020202020204" pitchFamily="34" charset="0"/>
              </a:rPr>
              <a:t>Gambrill</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Lane. This home also features a tankless hot water system, Energy Star Appliances, and many custom upgrades throughout.</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Carolina Park amenities include Junior Olympic size pool, playground, Pavilion with outdoor fireplace, tennis courts, Great Lawn, and dog park. It has sidewalks, bike paths and a trail system and offers over 380 acres of scenic marsh, parks and open space. There will be a future kayak/paddleboard launch at Bolden Lake. Carolina Park is conveniently located to local schools, doctors/hospitals, shopping, new public library, restaurants, beaches, and is just a short drive to Downtown Charleston. Live, work, learn and play in Carolina Park. </a:t>
            </a:r>
            <a:r>
              <a:rPr lang="en-US" sz="1100">
                <a:solidFill>
                  <a:schemeClr val="bg1"/>
                </a:solidFill>
                <a:effectLst>
                  <a:outerShdw blurRad="38100" dist="38100" dir="2700000" algn="tl">
                    <a:srgbClr val="000000">
                      <a:alpha val="43137"/>
                    </a:srgbClr>
                  </a:outerShdw>
                </a:effectLst>
                <a:latin typeface="Trebuchet MS" panose="020B0603020202020204" pitchFamily="34" charset="0"/>
              </a:rPr>
              <a:t>Welcome home!</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0" y="8767934"/>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16" y="8818565"/>
            <a:ext cx="896470" cy="914400"/>
          </a:xfrm>
          <a:prstGeom prst="rect">
            <a:avLst/>
          </a:prstGeom>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73152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3715 </a:t>
              </a:r>
              <a:r>
                <a:rPr lang="en-US" sz="2400" dirty="0" err="1">
                  <a:solidFill>
                    <a:schemeClr val="bg1"/>
                  </a:solidFill>
                  <a:effectLst>
                    <a:outerShdw blurRad="50800" dist="38100" dir="5400000" algn="t" rotWithShape="0">
                      <a:prstClr val="black">
                        <a:alpha val="40000"/>
                      </a:prstClr>
                    </a:outerShdw>
                  </a:effectLst>
                  <a:latin typeface="Trebuchet MS" panose="020B0603020202020204" pitchFamily="34" charset="0"/>
                </a:rPr>
                <a:t>Gambrill</a:t>
              </a: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Carolina Park | Mount Pleasant | MLS# 19010590 | $619,000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771" y="3342662"/>
            <a:ext cx="1161285" cy="774190"/>
          </a:xfrm>
          <a:prstGeom prst="rect">
            <a:avLst/>
          </a:prstGeom>
          <a:ln w="3175">
            <a:solidFill>
              <a:schemeClr val="bg1"/>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02934" y="3342124"/>
            <a:ext cx="1157401" cy="772674"/>
          </a:xfrm>
          <a:prstGeom prst="rect">
            <a:avLst/>
          </a:prstGeom>
          <a:ln w="3175">
            <a:solidFill>
              <a:schemeClr val="bg1"/>
            </a:solidFill>
          </a:ln>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078898" y="3342124"/>
            <a:ext cx="1157401" cy="772674"/>
          </a:xfrm>
          <a:prstGeom prst="rect">
            <a:avLst/>
          </a:prstGeom>
          <a:ln w="3175">
            <a:solidFill>
              <a:schemeClr val="bg1"/>
            </a:solidFill>
          </a:ln>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6805" y="3342124"/>
            <a:ext cx="1157401" cy="772673"/>
          </a:xfrm>
          <a:prstGeom prst="rect">
            <a:avLst/>
          </a:prstGeom>
          <a:ln w="3175">
            <a:solidFill>
              <a:schemeClr val="bg1"/>
            </a:solid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1964" y="8906660"/>
            <a:ext cx="609218" cy="738210"/>
          </a:xfrm>
          <a:prstGeom prst="rect">
            <a:avLst/>
          </a:prstGeom>
        </p:spPr>
      </p:pic>
      <p:sp>
        <p:nvSpPr>
          <p:cNvPr id="24" name="Rectangle 23"/>
          <p:cNvSpPr/>
          <p:nvPr/>
        </p:nvSpPr>
        <p:spPr>
          <a:xfrm>
            <a:off x="3234561" y="209913"/>
            <a:ext cx="3993459" cy="523220"/>
          </a:xfrm>
          <a:prstGeom prst="rect">
            <a:avLst/>
          </a:prstGeom>
        </p:spPr>
        <p:txBody>
          <a:bodyPr wrap="square">
            <a:spAutoFit/>
          </a:bodyPr>
          <a:lstStyle/>
          <a:p>
            <a:pPr algn="ctr"/>
            <a:r>
              <a:rPr lang="en-US" sz="2800" i="1" dirty="0">
                <a:solidFill>
                  <a:schemeClr val="bg1"/>
                </a:solidFill>
                <a:effectLst>
                  <a:outerShdw blurRad="50800" dist="38100" dir="5400000" algn="t" rotWithShape="0">
                    <a:prstClr val="black">
                      <a:alpha val="40000"/>
                    </a:prstClr>
                  </a:outerShdw>
                </a:effectLst>
                <a:latin typeface="Rage Italic" panose="03070502040507070304" pitchFamily="66" charset="0"/>
              </a:rPr>
              <a:t>Open House April 20</a:t>
            </a:r>
            <a:r>
              <a:rPr lang="en-US" sz="2800" i="1" baseline="30000" dirty="0">
                <a:solidFill>
                  <a:schemeClr val="bg1"/>
                </a:solidFill>
                <a:effectLst>
                  <a:outerShdw blurRad="50800" dist="38100" dir="5400000" algn="t" rotWithShape="0">
                    <a:prstClr val="black">
                      <a:alpha val="40000"/>
                    </a:prstClr>
                  </a:outerShdw>
                </a:effectLst>
                <a:latin typeface="Rage Italic" panose="03070502040507070304" pitchFamily="66" charset="0"/>
              </a:rPr>
              <a:t>th</a:t>
            </a:r>
            <a:r>
              <a:rPr lang="en-US" sz="2800" i="1" dirty="0">
                <a:solidFill>
                  <a:schemeClr val="bg1"/>
                </a:solidFill>
                <a:effectLst>
                  <a:outerShdw blurRad="50800" dist="38100" dir="5400000" algn="t" rotWithShape="0">
                    <a:prstClr val="black">
                      <a:alpha val="40000"/>
                    </a:prstClr>
                  </a:outerShdw>
                </a:effectLst>
                <a:latin typeface="Rage Italic" panose="03070502040507070304" pitchFamily="66" charset="0"/>
              </a:rPr>
              <a:t> 12-2p</a:t>
            </a:r>
          </a:p>
        </p:txBody>
      </p:sp>
      <p:sp>
        <p:nvSpPr>
          <p:cNvPr id="12" name="Rectangle 11"/>
          <p:cNvSpPr/>
          <p:nvPr/>
        </p:nvSpPr>
        <p:spPr>
          <a:xfrm>
            <a:off x="87180" y="76200"/>
            <a:ext cx="714084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082619" y="7774993"/>
            <a:ext cx="1155791" cy="772674"/>
          </a:xfrm>
          <a:prstGeom prst="rect">
            <a:avLst/>
          </a:prstGeom>
          <a:ln w="3175">
            <a:solidFill>
              <a:schemeClr val="bg1"/>
            </a:solidFill>
          </a:ln>
        </p:spPr>
      </p:pic>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658264" y="7774993"/>
            <a:ext cx="1157401" cy="772674"/>
          </a:xfrm>
          <a:prstGeom prst="rect">
            <a:avLst/>
          </a:prstGeom>
          <a:ln w="3175">
            <a:solidFill>
              <a:schemeClr val="bg1"/>
            </a:solidFill>
          </a:ln>
        </p:spPr>
      </p:pic>
      <p:pic>
        <p:nvPicPr>
          <p:cNvPr id="32" name="Picture 3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05364" y="7774993"/>
            <a:ext cx="1157401" cy="772674"/>
          </a:xfrm>
          <a:prstGeom prst="rect">
            <a:avLst/>
          </a:prstGeom>
          <a:ln w="3175">
            <a:solidFill>
              <a:schemeClr val="bg1"/>
            </a:solidFill>
          </a:ln>
        </p:spPr>
      </p:pic>
      <p:pic>
        <p:nvPicPr>
          <p:cNvPr id="33" name="Picture 32"/>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926969" y="7774993"/>
            <a:ext cx="1157401" cy="772673"/>
          </a:xfrm>
          <a:prstGeom prst="rect">
            <a:avLst/>
          </a:prstGeom>
          <a:ln w="3175">
            <a:solidFill>
              <a:schemeClr val="bg1"/>
            </a:solidFill>
          </a:ln>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20908" y="733132"/>
            <a:ext cx="2220764" cy="1482569"/>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0036A6D-1127-4C79-A580-E77F1B18D5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5027" y="3342124"/>
            <a:ext cx="1161285" cy="775267"/>
          </a:xfrm>
          <a:prstGeom prst="rect">
            <a:avLst/>
          </a:prstGeom>
          <a:ln w="3175">
            <a:solidFill>
              <a:schemeClr val="bg1"/>
            </a:solidFill>
          </a:ln>
        </p:spPr>
      </p:pic>
      <p:pic>
        <p:nvPicPr>
          <p:cNvPr id="36" name="Picture 35">
            <a:extLst>
              <a:ext uri="{FF2B5EF4-FFF2-40B4-BE49-F238E27FC236}">
                <a16:creationId xmlns:a16="http://schemas.microsoft.com/office/drawing/2014/main" id="{E1A63556-E00E-4914-99B2-E289289E2A86}"/>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234714" y="7774993"/>
            <a:ext cx="1157401" cy="772674"/>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245</TotalTime>
  <Words>407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2019-04-18T15:17:40Z</dcterms:modified>
</cp:coreProperties>
</file>