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0" d="100"/>
          <a:sy n="40" d="100"/>
        </p:scale>
        <p:origin x="2886"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2/16/2016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nate@mattoneillteam.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16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3721 Seabrook Island </a:t>
            </a:r>
            <a:r>
              <a:rPr lang="en-US" sz="2400" dirty="0" smtClean="0">
                <a:solidFill>
                  <a:schemeClr val="bg2">
                    <a:lumMod val="50000"/>
                  </a:schemeClr>
                </a:solidFill>
                <a:latin typeface="Palatino Linotype" panose="02040502050505030304" pitchFamily="18" charset="0"/>
              </a:rPr>
              <a:t>Road</a:t>
            </a:r>
          </a:p>
          <a:p>
            <a:pPr algn="ctr"/>
            <a:r>
              <a:rPr lang="en-US" sz="1800" dirty="0">
                <a:solidFill>
                  <a:schemeClr val="bg2">
                    <a:lumMod val="50000"/>
                  </a:schemeClr>
                </a:solidFill>
                <a:latin typeface="Palatino Linotype" panose="02040502050505030304" pitchFamily="18" charset="0"/>
              </a:rPr>
              <a:t>Seabrook Island, SC 29455 ~ MLS# 16000428 ~ $1,100,000</a:t>
            </a:r>
          </a:p>
        </p:txBody>
      </p:sp>
      <p:sp>
        <p:nvSpPr>
          <p:cNvPr id="3" name="Subtitle 2"/>
          <p:cNvSpPr>
            <a:spLocks noGrp="1"/>
          </p:cNvSpPr>
          <p:nvPr>
            <p:ph type="subTitle" idx="1"/>
          </p:nvPr>
        </p:nvSpPr>
        <p:spPr>
          <a:xfrm>
            <a:off x="1995043" y="5539739"/>
            <a:ext cx="3782314" cy="6842760"/>
          </a:xfrm>
        </p:spPr>
        <p:txBody>
          <a:bodyPr anchor="ctr">
            <a:noAutofit/>
          </a:bodyPr>
          <a:lstStyle/>
          <a:p>
            <a:r>
              <a:rPr lang="en-US" sz="1100" dirty="0">
                <a:solidFill>
                  <a:schemeClr val="tx1"/>
                </a:solidFill>
                <a:latin typeface="Palatino Linotype" panose="02040502050505030304" pitchFamily="18" charset="0"/>
                <a:cs typeface="Times New Roman" panose="02020603050405020304" pitchFamily="18" charset="0"/>
              </a:rPr>
              <a:t>Step out the front door of this luxurious 3BR, 3.5BA home, cross the street and you’ve entered the direct pathway to one of the most beautiful beaches you’ve ever seen. Situated on one of the finest lots on Seabrook, this home backs to the golf course and lagoon and boasts ocean views from the balcony. The natural sunlight simply pours into this open floor plan which features a two story living room with a double sided fireplace shared with the dining room, hardwood floors, a gourmet kitchen, five separate outdoor living spaces, an infinity lap pool on the first floor as well as a workshop area. You’ll never want to leave this house once you come in, but if you must, the community pool, golf course and Seabrook amenities are very close by. This home in this location can’t be beat!</a:t>
            </a:r>
          </a:p>
          <a:p>
            <a:endParaRPr lang="en-US" sz="1100" dirty="0">
              <a:solidFill>
                <a:schemeClr val="tx1"/>
              </a:solidFill>
              <a:latin typeface="Palatino Linotype" panose="02040502050505030304" pitchFamily="18" charset="0"/>
              <a:cs typeface="Times New Roman" panose="02020603050405020304" pitchFamily="18" charset="0"/>
            </a:endParaRPr>
          </a:p>
          <a:p>
            <a:r>
              <a:rPr lang="en-US" sz="1100" u="sng" dirty="0">
                <a:solidFill>
                  <a:schemeClr val="tx1"/>
                </a:solidFill>
                <a:latin typeface="Palatino Linotype" panose="02040502050505030304" pitchFamily="18" charset="0"/>
                <a:cs typeface="Times New Roman" panose="02020603050405020304" pitchFamily="18" charset="0"/>
              </a:rPr>
              <a:t>Additional features include:</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Kitchen has </a:t>
            </a:r>
            <a:r>
              <a:rPr lang="en-US" sz="1100" dirty="0" err="1">
                <a:solidFill>
                  <a:schemeClr val="tx1"/>
                </a:solidFill>
                <a:latin typeface="Palatino Linotype" panose="02040502050505030304" pitchFamily="18" charset="0"/>
                <a:cs typeface="Times New Roman" panose="02020603050405020304" pitchFamily="18" charset="0"/>
              </a:rPr>
              <a:t>Dacor</a:t>
            </a:r>
            <a:r>
              <a:rPr lang="en-US" sz="1100" dirty="0">
                <a:solidFill>
                  <a:schemeClr val="tx1"/>
                </a:solidFill>
                <a:latin typeface="Palatino Linotype" panose="02040502050505030304" pitchFamily="18" charset="0"/>
                <a:cs typeface="Times New Roman" panose="02020603050405020304" pitchFamily="18" charset="0"/>
              </a:rPr>
              <a:t> SS appliances, center island, granite counters, built-in desk area</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Recessed lighting</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Surround sound</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Kohler fixtures</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Skylights</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Built-ins in living room and media room/office</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Palladian windows</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Gorgeous laundry room with sink and built-ins</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Elevator goes from garage to levels 2 and 3</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Screened-in porch and 4 other decks make up outdoor living spaces</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Professionally landscaped with lighting</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Master bedroom has two decks, fireplace and walk-in custom closet</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Master bath has dual vanity, glass block, soaking tub and walk-in shower with dual shower heads and body sprays</a:t>
            </a:r>
          </a:p>
          <a:p>
            <a:pPr marL="171450" indent="-171450" algn="l">
              <a:buFont typeface="Wingdings" panose="05000000000000000000" pitchFamily="2" charset="2"/>
              <a:buChar char="v"/>
            </a:pPr>
            <a:r>
              <a:rPr lang="en-US" sz="1100" dirty="0">
                <a:solidFill>
                  <a:schemeClr val="tx1"/>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7256" y="0"/>
            <a:ext cx="7779656" cy="646331"/>
          </a:xfrm>
          <a:prstGeom prst="rect">
            <a:avLst/>
          </a:prstGeom>
        </p:spPr>
        <p:txBody>
          <a:bodyPr wrap="square">
            <a:spAutoFit/>
          </a:bodyPr>
          <a:lstStyle/>
          <a:p>
            <a:r>
              <a:rPr lang="en-US" sz="3600" b="1" dirty="0" smtClean="0">
                <a:solidFill>
                  <a:schemeClr val="bg1"/>
                </a:solidFill>
                <a:effectLst>
                  <a:innerShdw blurRad="63500" dist="50800" dir="2700000">
                    <a:prstClr val="black">
                      <a:alpha val="50000"/>
                    </a:prstClr>
                  </a:innerShdw>
                </a:effectLst>
                <a:latin typeface="Palatino Linotype" panose="02040502050505030304" pitchFamily="18" charset="0"/>
                <a:cs typeface="Times New Roman" panose="02020603050405020304" pitchFamily="18" charset="0"/>
              </a:rPr>
              <a:t>Steps to the Beach</a:t>
            </a:r>
            <a:endParaRPr lang="en-US" sz="3600" b="1" dirty="0">
              <a:solidFill>
                <a:schemeClr val="bg1"/>
              </a:solidFill>
              <a:effectLst>
                <a:innerShdw blurRad="63500" dist="50800" dir="2700000">
                  <a:prstClr val="black">
                    <a:alpha val="50000"/>
                  </a:prstClr>
                </a:innerShdw>
              </a:effectLst>
              <a:latin typeface="Palatino Linotype" panose="02040502050505030304"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19605" y="131329"/>
            <a:ext cx="1709848" cy="1264602"/>
          </a:xfrm>
          <a:prstGeom prst="rect">
            <a:avLst/>
          </a:prstGeom>
          <a:ln>
            <a:noFill/>
          </a:ln>
          <a:effectLst>
            <a:outerShdw blurRad="292100" dist="139700" dir="2700000" algn="tl" rotWithShape="0">
              <a:srgbClr val="333333">
                <a:alpha val="65000"/>
              </a:srgbClr>
            </a:outerShdw>
          </a:effectLst>
        </p:spPr>
      </p:pic>
      <p:sp>
        <p:nvSpPr>
          <p:cNvPr id="7" name="Right Brace 6"/>
          <p:cNvSpPr/>
          <p:nvPr/>
        </p:nvSpPr>
        <p:spPr>
          <a:xfrm rot="16200000">
            <a:off x="3771901" y="3571373"/>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Nate Gainey     </a:t>
            </a:r>
            <a:r>
              <a:rPr lang="en-US" sz="1600" dirty="0" smtClean="0">
                <a:solidFill>
                  <a:schemeClr val="tx1"/>
                </a:solidFill>
                <a:latin typeface="Palatino Linotype" panose="02040502050505030304" pitchFamily="18" charset="0"/>
                <a:hlinkClick r:id="rId5"/>
              </a:rPr>
              <a:t>nate@mattoneillteam.com</a:t>
            </a:r>
            <a:r>
              <a:rPr lang="en-US" sz="1600" dirty="0" smtClean="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rPr>
              <a:t>843-513-2038</a:t>
            </a:r>
            <a:r>
              <a:rPr lang="en-US" sz="1600" dirty="0" smtClean="0">
                <a:solidFill>
                  <a:schemeClr val="tx1"/>
                </a:solidFill>
                <a:latin typeface="Palatino Linotype" panose="02040502050505030304" pitchFamily="18" charset="0"/>
              </a:rPr>
              <a:t> </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4" y="5539739"/>
            <a:ext cx="1992994" cy="132588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5" y="8298179"/>
            <a:ext cx="1992995" cy="132588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5" y="6918959"/>
            <a:ext cx="1992995" cy="1325880"/>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14" y="9677399"/>
            <a:ext cx="1992994" cy="1325880"/>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14" y="11056619"/>
            <a:ext cx="1992994" cy="1325880"/>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77358" y="5539739"/>
            <a:ext cx="1991582" cy="1325880"/>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77358" y="8298179"/>
            <a:ext cx="1991582" cy="1325880"/>
          </a:xfrm>
          <a:prstGeom prst="rect">
            <a:avLst/>
          </a:prstGeom>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77358" y="6918959"/>
            <a:ext cx="1991582" cy="1325880"/>
          </a:xfrm>
          <a:prstGeom prst="rect">
            <a:avLst/>
          </a:prstGeom>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80119" y="9677399"/>
            <a:ext cx="1988820" cy="1325880"/>
          </a:xfrm>
          <a:prstGeom prst="rect">
            <a:avLst/>
          </a:prstGeom>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77358" y="11056619"/>
            <a:ext cx="1991582" cy="1325880"/>
          </a:xfrm>
          <a:prstGeom prst="rect">
            <a:avLst/>
          </a:prstGeom>
        </p:spPr>
      </p:pic>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283</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23</cp:revision>
  <dcterms:created xsi:type="dcterms:W3CDTF">2006-08-16T00:00:00Z</dcterms:created>
  <dcterms:modified xsi:type="dcterms:W3CDTF">2016-02-16T16:55:45Z</dcterms:modified>
</cp:coreProperties>
</file>