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66" d="100"/>
          <a:sy n="66" d="100"/>
        </p:scale>
        <p:origin x="2124" y="-69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10/21/2021</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317620" y="4457425"/>
            <a:ext cx="3763966" cy="4455066"/>
          </a:xfrm>
          <a:prstGeom prst="rect">
            <a:avLst/>
          </a:prstGeom>
          <a:noFill/>
          <a:ln>
            <a:noFill/>
          </a:ln>
        </p:spPr>
        <p:txBody>
          <a:bodyPr wrap="square" anchor="ctr">
            <a:spAutoFit/>
          </a:bodyPr>
          <a:lstStyle/>
          <a:p>
            <a:pPr algn="ctr"/>
            <a:r>
              <a:rPr lang="en-US" sz="1050" b="1" dirty="0">
                <a:solidFill>
                  <a:srgbClr val="002060"/>
                </a:solidFill>
                <a:latin typeface="Century Gothic" panose="020B0502020202020204" pitchFamily="34" charset="0"/>
              </a:rPr>
              <a:t>Old Charleston elegance meets coastal casual in this Carolina Park favorite Whitham Plan! Amble up the drive toward the relaxing front porch and you'll feel the desire to pour a glass of iced tea and sit a spell, waving to neighbors as you relax on your front piazza. Step inside and you'll immediately notice details that hint at custom treatments found throughout the home. Extensive crown molding, striking dark hardwood floors, custom plantation shutters, and soaring ceilings lend an air of upscale refinement.</a:t>
            </a:r>
          </a:p>
          <a:p>
            <a:pPr algn="ctr"/>
            <a:r>
              <a:rPr lang="en-US" sz="1050" b="1" dirty="0">
                <a:solidFill>
                  <a:srgbClr val="002060"/>
                </a:solidFill>
                <a:latin typeface="Century Gothic" panose="020B0502020202020204" pitchFamily="34" charset="0"/>
              </a:rPr>
              <a:t>This beautiful home is situated on a prime pond lot with a fully fenced backyard, which is the perfect space for children and pets to frolic, and a nice sized screened-in porch offers a space to enjoy al-</a:t>
            </a:r>
            <a:r>
              <a:rPr lang="en-US" sz="1050" b="1" dirty="0" err="1">
                <a:solidFill>
                  <a:srgbClr val="002060"/>
                </a:solidFill>
                <a:latin typeface="Century Gothic" panose="020B0502020202020204" pitchFamily="34" charset="0"/>
              </a:rPr>
              <a:t>fesco</a:t>
            </a:r>
            <a:r>
              <a:rPr lang="en-US" sz="1050" b="1" dirty="0">
                <a:solidFill>
                  <a:srgbClr val="002060"/>
                </a:solidFill>
                <a:latin typeface="Century Gothic" panose="020B0502020202020204" pitchFamily="34" charset="0"/>
              </a:rPr>
              <a:t> dining or your morning coffee while shaded from the sun. Located in desirable Carolina Park, you'll have access to luxury amenities such as a resort style swimming pool, tennis courts, children's play park, dog park, miles of walking/jogging trails, and a 20 acre lake with boardwalk and kayak launch. Carolina Park Elementary, Wando High School, Wando Center for Advanced Studies, Oceanside Academy and the Pre-K Children's Center are all within walking distance. In addition, a brand new public library is situated just outside of the neighborhood. All of this and still close to beaches, dining, shopping and all of the world-class offerings of historic downtown Charleston.</a:t>
            </a:r>
          </a:p>
        </p:txBody>
      </p:sp>
      <p:pic>
        <p:nvPicPr>
          <p:cNvPr id="22" name="Picture 21"/>
          <p:cNvPicPr>
            <a:picLocks/>
          </p:cNvPicPr>
          <p:nvPr/>
        </p:nvPicPr>
        <p:blipFill>
          <a:blip r:embed="rId4">
            <a:extLst>
              <a:ext uri="{28A0092B-C50C-407E-A947-70E740481C1C}">
                <a14:useLocalDpi xmlns:a14="http://schemas.microsoft.com/office/drawing/2010/main" val="0"/>
              </a:ext>
            </a:extLst>
          </a:blip>
          <a:srcRect/>
          <a:stretch/>
        </p:blipFill>
        <p:spPr>
          <a:xfrm>
            <a:off x="148015" y="7696339"/>
            <a:ext cx="1828800" cy="1216152"/>
          </a:xfrm>
          <a:prstGeom prst="rect">
            <a:avLst/>
          </a:prstGeom>
          <a:ln>
            <a:noFill/>
          </a:ln>
          <a:effectLst/>
        </p:spPr>
      </p:pic>
      <p:pic>
        <p:nvPicPr>
          <p:cNvPr id="23" name="Picture 22"/>
          <p:cNvPicPr>
            <a:picLocks/>
          </p:cNvPicPr>
          <p:nvPr/>
        </p:nvPicPr>
        <p:blipFill>
          <a:blip r:embed="rId5">
            <a:extLst>
              <a:ext uri="{28A0092B-C50C-407E-A947-70E740481C1C}">
                <a14:useLocalDpi xmlns:a14="http://schemas.microsoft.com/office/drawing/2010/main" val="0"/>
              </a:ext>
            </a:extLst>
          </a:blip>
          <a:srcRect/>
          <a:stretch/>
        </p:blipFill>
        <p:spPr>
          <a:xfrm>
            <a:off x="2269369" y="4648621"/>
            <a:ext cx="1828800" cy="1216152"/>
          </a:xfrm>
          <a:prstGeom prst="rect">
            <a:avLst/>
          </a:prstGeom>
          <a:ln>
            <a:noFill/>
          </a:ln>
          <a:effectLst/>
        </p:spPr>
      </p:pic>
      <p:pic>
        <p:nvPicPr>
          <p:cNvPr id="25" name="Picture 24"/>
          <p:cNvPicPr>
            <a:picLocks/>
          </p:cNvPicPr>
          <p:nvPr/>
        </p:nvPicPr>
        <p:blipFill>
          <a:blip r:embed="rId6">
            <a:extLst>
              <a:ext uri="{28A0092B-C50C-407E-A947-70E740481C1C}">
                <a14:useLocalDpi xmlns:a14="http://schemas.microsoft.com/office/drawing/2010/main" val="0"/>
              </a:ext>
            </a:extLst>
          </a:blip>
          <a:srcRect/>
          <a:stretch/>
        </p:blipFill>
        <p:spPr>
          <a:xfrm>
            <a:off x="148015" y="4648621"/>
            <a:ext cx="1828800" cy="1216152"/>
          </a:xfrm>
          <a:prstGeom prst="rect">
            <a:avLst/>
          </a:prstGeom>
          <a:ln>
            <a:noFill/>
          </a:ln>
          <a:effectLst/>
        </p:spPr>
      </p:pic>
      <p:pic>
        <p:nvPicPr>
          <p:cNvPr id="26" name="Picture 25"/>
          <p:cNvPicPr>
            <a:picLocks/>
          </p:cNvPicPr>
          <p:nvPr/>
        </p:nvPicPr>
        <p:blipFill>
          <a:blip r:embed="rId7">
            <a:extLst>
              <a:ext uri="{28A0092B-C50C-407E-A947-70E740481C1C}">
                <a14:useLocalDpi xmlns:a14="http://schemas.microsoft.com/office/drawing/2010/main" val="0"/>
              </a:ext>
            </a:extLst>
          </a:blip>
          <a:srcRect/>
          <a:stretch/>
        </p:blipFill>
        <p:spPr>
          <a:xfrm>
            <a:off x="2269369" y="7696339"/>
            <a:ext cx="1828800" cy="1216152"/>
          </a:xfrm>
          <a:prstGeom prst="rect">
            <a:avLst/>
          </a:prstGeom>
          <a:ln>
            <a:noFill/>
          </a:ln>
          <a:effectLst/>
        </p:spPr>
      </p:pic>
      <p:sp>
        <p:nvSpPr>
          <p:cNvPr id="29" name="Title 1"/>
          <p:cNvSpPr txBox="1">
            <a:spLocks/>
          </p:cNvSpPr>
          <p:nvPr/>
        </p:nvSpPr>
        <p:spPr>
          <a:xfrm>
            <a:off x="4317620" y="0"/>
            <a:ext cx="3759580" cy="635275"/>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002060"/>
                </a:solidFill>
                <a:latin typeface="Century Gothic" pitchFamily="34" charset="0"/>
              </a:rPr>
              <a:t>Shows Like A Model!</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148015" y="3124762"/>
            <a:ext cx="1828800" cy="1216152"/>
          </a:xfrm>
          <a:prstGeom prst="rect">
            <a:avLst/>
          </a:prstGeom>
          <a:ln>
            <a:noFill/>
          </a:ln>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19813" y="649563"/>
            <a:ext cx="3759580" cy="2509654"/>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148015" y="77044"/>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2269369" y="77044"/>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2269369" y="1600903"/>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2269369" y="3124762"/>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148015" y="1600903"/>
            <a:ext cx="1828800" cy="1216152"/>
          </a:xfrm>
          <a:prstGeom prst="rect">
            <a:avLst/>
          </a:prstGeom>
          <a:ln>
            <a:noFill/>
          </a:ln>
          <a:effectLst/>
        </p:spPr>
      </p:pic>
      <p:sp>
        <p:nvSpPr>
          <p:cNvPr id="2" name="Title 1"/>
          <p:cNvSpPr>
            <a:spLocks noGrp="1"/>
          </p:cNvSpPr>
          <p:nvPr>
            <p:ph type="ctrTitle"/>
          </p:nvPr>
        </p:nvSpPr>
        <p:spPr>
          <a:xfrm>
            <a:off x="4319812" y="3173505"/>
            <a:ext cx="3757388" cy="1269632"/>
          </a:xfrm>
        </p:spPr>
        <p:txBody>
          <a:bodyPr anchor="t">
            <a:noAutofit/>
          </a:bodyPr>
          <a:lstStyle/>
          <a:p>
            <a:r>
              <a:rPr lang="en-US" sz="2200" b="1" dirty="0">
                <a:solidFill>
                  <a:srgbClr val="002060"/>
                </a:solidFill>
                <a:latin typeface="Century Gothic" pitchFamily="34" charset="0"/>
              </a:rPr>
              <a:t>3722 Orion Lane</a:t>
            </a:r>
            <a:br>
              <a:rPr lang="pt-BR" sz="2400" dirty="0">
                <a:solidFill>
                  <a:srgbClr val="002060"/>
                </a:solidFill>
                <a:latin typeface="Century Gothic" pitchFamily="34" charset="0"/>
              </a:rPr>
            </a:br>
            <a:r>
              <a:rPr lang="en-US" sz="2000" dirty="0">
                <a:solidFill>
                  <a:srgbClr val="002060"/>
                </a:solidFill>
                <a:latin typeface="Century Gothic" pitchFamily="34" charset="0"/>
              </a:rPr>
              <a:t>Carolina Park</a:t>
            </a:r>
            <a:br>
              <a:rPr lang="en-US" sz="2000" dirty="0">
                <a:solidFill>
                  <a:srgbClr val="002060"/>
                </a:solidFill>
                <a:latin typeface="Century Gothic" pitchFamily="34" charset="0"/>
              </a:rPr>
            </a:br>
            <a:r>
              <a:rPr lang="en-US" sz="2000" dirty="0">
                <a:solidFill>
                  <a:srgbClr val="002060"/>
                </a:solidFill>
                <a:latin typeface="Century Gothic" pitchFamily="34" charset="0"/>
              </a:rPr>
              <a:t>Mount Pleasant, SC 29466</a:t>
            </a:r>
            <a:br>
              <a:rPr lang="en-US" sz="2000" dirty="0">
                <a:solidFill>
                  <a:srgbClr val="002060"/>
                </a:solidFill>
                <a:latin typeface="Century Gothic" pitchFamily="34" charset="0"/>
              </a:rPr>
            </a:br>
            <a:r>
              <a:rPr lang="en-US" sz="2000" dirty="0">
                <a:solidFill>
                  <a:srgbClr val="002060"/>
                </a:solidFill>
                <a:latin typeface="Century Gothic" pitchFamily="34" charset="0"/>
              </a:rPr>
              <a:t>MLS# 21027883 | $845,000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a:extLst>
              <a:ext uri="{28A0092B-C50C-407E-A947-70E740481C1C}">
                <a14:useLocalDpi xmlns:a14="http://schemas.microsoft.com/office/drawing/2010/main" val="0"/>
              </a:ext>
            </a:extLst>
          </a:blip>
          <a:srcRect/>
          <a:stretch/>
        </p:blipFill>
        <p:spPr>
          <a:xfrm>
            <a:off x="148015" y="6172480"/>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a:extLst>
              <a:ext uri="{28A0092B-C50C-407E-A947-70E740481C1C}">
                <a14:useLocalDpi xmlns:a14="http://schemas.microsoft.com/office/drawing/2010/main" val="0"/>
              </a:ext>
            </a:extLst>
          </a:blip>
          <a:srcRect/>
          <a:stretch/>
        </p:blipFill>
        <p:spPr>
          <a:xfrm>
            <a:off x="2269369" y="6172480"/>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312</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3722 Orion Lane Carolina Park Mount Pleasant, SC 29466 MLS# 21027883 | $845,000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73</cp:revision>
  <dcterms:created xsi:type="dcterms:W3CDTF">2006-08-16T00:00:00Z</dcterms:created>
  <dcterms:modified xsi:type="dcterms:W3CDTF">2021-10-21T13:23:00Z</dcterms:modified>
</cp:coreProperties>
</file>