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835" y="-17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t="605" b="605"/>
          <a:stretch/>
        </p:blipFill>
        <p:spPr>
          <a:xfrm>
            <a:off x="1611472" y="631337"/>
            <a:ext cx="5921055" cy="3940663"/>
          </a:xfrm>
          <a:prstGeom prst="rect">
            <a:avLst/>
          </a:prstGeom>
          <a:ln>
            <a:noFill/>
          </a:ln>
          <a:effectLst/>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rcRect/>
          <a:stretch/>
        </p:blipFill>
        <p:spPr>
          <a:xfrm>
            <a:off x="161893" y="1640901"/>
            <a:ext cx="1367133" cy="911422"/>
          </a:xfrm>
          <a:prstGeom prst="rect">
            <a:avLst/>
          </a:prstGeom>
          <a:ln>
            <a:noFill/>
          </a:ln>
          <a:effectLst/>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rcRect/>
          <a:stretch/>
        </p:blipFill>
        <p:spPr>
          <a:xfrm>
            <a:off x="165276" y="3660554"/>
            <a:ext cx="1360367" cy="911446"/>
          </a:xfrm>
          <a:prstGeom prst="rect">
            <a:avLst/>
          </a:prstGeom>
          <a:ln>
            <a:noFill/>
          </a:ln>
          <a:effectLst/>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rcRect/>
          <a:stretch/>
        </p:blipFill>
        <p:spPr>
          <a:xfrm>
            <a:off x="172391" y="631337"/>
            <a:ext cx="1346136" cy="910886"/>
          </a:xfrm>
          <a:prstGeom prst="rect">
            <a:avLst/>
          </a:prstGeom>
          <a:ln>
            <a:noFill/>
          </a:ln>
          <a:effectLst/>
        </p:spPr>
      </p:pic>
      <p:sp>
        <p:nvSpPr>
          <p:cNvPr id="2" name="Title 1"/>
          <p:cNvSpPr>
            <a:spLocks noGrp="1"/>
          </p:cNvSpPr>
          <p:nvPr>
            <p:ph type="ctrTitle"/>
          </p:nvPr>
        </p:nvSpPr>
        <p:spPr>
          <a:xfrm>
            <a:off x="0" y="0"/>
            <a:ext cx="9144000" cy="631336"/>
          </a:xfrm>
          <a:noFill/>
        </p:spPr>
        <p:txBody>
          <a:bodyPr anchor="ctr">
            <a:noAutofit/>
          </a:bodyPr>
          <a:lstStyle/>
          <a:p>
            <a:r>
              <a:rPr lang="en-US" sz="2500" b="1" i="1" dirty="0">
                <a:solidFill>
                  <a:srgbClr val="FF0000"/>
                </a:solidFill>
                <a:latin typeface="Century Gothic" panose="020B0502020202020204" pitchFamily="34" charset="0"/>
              </a:rPr>
              <a:t>Johns Island WITHOUT THE TRAFFIC!</a:t>
            </a:r>
          </a:p>
        </p:txBody>
      </p:sp>
      <p:sp>
        <p:nvSpPr>
          <p:cNvPr id="3" name="Subtitle 2"/>
          <p:cNvSpPr>
            <a:spLocks noGrp="1"/>
          </p:cNvSpPr>
          <p:nvPr>
            <p:ph type="subTitle" idx="1"/>
          </p:nvPr>
        </p:nvSpPr>
        <p:spPr>
          <a:xfrm>
            <a:off x="0" y="4584801"/>
            <a:ext cx="9144000" cy="1474819"/>
          </a:xfrm>
        </p:spPr>
        <p:txBody>
          <a:bodyPr anchor="ctr">
            <a:noAutofit/>
          </a:bodyPr>
          <a:lstStyle/>
          <a:p>
            <a:r>
              <a:rPr lang="en-US" sz="1200" dirty="0">
                <a:solidFill>
                  <a:schemeClr val="bg2">
                    <a:lumMod val="25000"/>
                  </a:schemeClr>
                </a:solidFill>
                <a:latin typeface="Century Gothic" panose="020B0502020202020204" pitchFamily="34" charset="0"/>
              </a:rPr>
              <a:t>Less than a year old!! Johns Island w/out Johns Island traffic! Open raised construction plan offering tons of storage underneath the home. 3+ car garage for your boats and toys as well as a covered carport in front with a high end elevator to access all floors. Open green space behind home offers wonderful walks and adventures through the easement area. Super close to shopping, tons of restaurants, AND...the West Ashley Greenway biking/running/walking trail. 2-3 boat ramps within a couple of miles from the house...it's paradise! Upgrades include but not limited to: elevator, extended deck ,enclosed garage, epoxy garage floor, </a:t>
            </a:r>
            <a:r>
              <a:rPr lang="en-US" sz="1200" dirty="0" err="1">
                <a:solidFill>
                  <a:schemeClr val="bg2">
                    <a:lumMod val="25000"/>
                  </a:schemeClr>
                </a:solidFill>
                <a:latin typeface="Century Gothic" panose="020B0502020202020204" pitchFamily="34" charset="0"/>
              </a:rPr>
              <a:t>LeafFilter</a:t>
            </a:r>
            <a:r>
              <a:rPr lang="en-US" sz="1200" dirty="0">
                <a:solidFill>
                  <a:schemeClr val="bg2">
                    <a:lumMod val="25000"/>
                  </a:schemeClr>
                </a:solidFill>
                <a:latin typeface="Century Gothic" panose="020B0502020202020204" pitchFamily="34" charset="0"/>
              </a:rPr>
              <a:t> gutters, high end window shades, mega slider door, concrete under ext. stairs, outside gas/electric for grill, luxury chef's cooking package and more!</a:t>
            </a:r>
            <a:endParaRPr lang="en-US" sz="1200" b="1" i="1" dirty="0">
              <a:solidFill>
                <a:schemeClr val="bg2">
                  <a:lumMod val="25000"/>
                </a:schemeClr>
              </a:solidFill>
              <a:latin typeface="Century Gothic" panose="020B0502020202020204" pitchFamily="34" charset="0"/>
            </a:endParaRPr>
          </a:p>
        </p:txBody>
      </p:sp>
      <p:sp>
        <p:nvSpPr>
          <p:cNvPr id="14" name="Rectangle 13"/>
          <p:cNvSpPr/>
          <p:nvPr/>
        </p:nvSpPr>
        <p:spPr>
          <a:xfrm>
            <a:off x="0" y="6059621"/>
            <a:ext cx="9144000" cy="769441"/>
          </a:xfrm>
          <a:prstGeom prst="rect">
            <a:avLst/>
          </a:prstGeom>
        </p:spPr>
        <p:txBody>
          <a:bodyPr wrap="square">
            <a:spAutoFit/>
          </a:bodyPr>
          <a:lstStyle/>
          <a:p>
            <a:pPr algn="ctr"/>
            <a:r>
              <a:rPr lang="en-US" b="1" dirty="0">
                <a:solidFill>
                  <a:schemeClr val="accent2">
                    <a:lumMod val="50000"/>
                  </a:schemeClr>
                </a:solidFill>
                <a:latin typeface="Century Gothic" panose="020B0502020202020204" pitchFamily="34" charset="0"/>
              </a:rPr>
              <a:t>Johnny Crosby </a:t>
            </a:r>
          </a:p>
          <a:p>
            <a:pPr algn="ctr"/>
            <a:r>
              <a:rPr lang="en-US" sz="1400" dirty="0">
                <a:solidFill>
                  <a:schemeClr val="accent2">
                    <a:lumMod val="50000"/>
                  </a:schemeClr>
                </a:solidFill>
                <a:latin typeface="Century Gothic" panose="020B0502020202020204" pitchFamily="34" charset="0"/>
              </a:rPr>
              <a:t>jcrosby@propertyadvisorsinc.com | 843-270-9407 | www.charlestonhomeproviders.com</a:t>
            </a:r>
          </a:p>
          <a:p>
            <a:pPr algn="ctr"/>
            <a:r>
              <a:rPr lang="en-US" sz="1100" dirty="0">
                <a:solidFill>
                  <a:schemeClr val="accent2">
                    <a:lumMod val="60000"/>
                    <a:lumOff val="40000"/>
                  </a:schemeClr>
                </a:solidFill>
                <a:latin typeface="Century Gothic" panose="020B0502020202020204" pitchFamily="34" charset="0"/>
              </a:rPr>
              <a:t>Brand Name Real Estate | </a:t>
            </a:r>
            <a:r>
              <a:rPr lang="fr-FR" sz="1100" dirty="0">
                <a:solidFill>
                  <a:schemeClr val="accent2">
                    <a:lumMod val="60000"/>
                    <a:lumOff val="40000"/>
                  </a:schemeClr>
                </a:solidFill>
                <a:latin typeface="Century Gothic" panose="020B0502020202020204" pitchFamily="34" charset="0"/>
              </a:rPr>
              <a:t>4 </a:t>
            </a:r>
            <a:r>
              <a:rPr lang="fr-FR" sz="1100" dirty="0" err="1">
                <a:solidFill>
                  <a:schemeClr val="accent2">
                    <a:lumMod val="60000"/>
                    <a:lumOff val="40000"/>
                  </a:schemeClr>
                </a:solidFill>
                <a:latin typeface="Century Gothic" panose="020B0502020202020204" pitchFamily="34" charset="0"/>
              </a:rPr>
              <a:t>Carriage</a:t>
            </a:r>
            <a:r>
              <a:rPr lang="fr-FR" sz="1100" dirty="0">
                <a:solidFill>
                  <a:schemeClr val="accent2">
                    <a:lumMod val="60000"/>
                    <a:lumOff val="40000"/>
                  </a:schemeClr>
                </a:solidFill>
                <a:latin typeface="Century Gothic" panose="020B0502020202020204" pitchFamily="34" charset="0"/>
              </a:rPr>
              <a:t> Lane, Suite 106 | </a:t>
            </a:r>
            <a:r>
              <a:rPr lang="en-US" sz="1100" dirty="0">
                <a:solidFill>
                  <a:schemeClr val="accent2">
                    <a:lumMod val="60000"/>
                    <a:lumOff val="40000"/>
                  </a:schemeClr>
                </a:solidFill>
                <a:latin typeface="Century Gothic" panose="020B0502020202020204" pitchFamily="34" charset="0"/>
              </a:rPr>
              <a:t>Charleston, SC 29407</a:t>
            </a:r>
          </a:p>
        </p:txBody>
      </p:sp>
      <p:sp>
        <p:nvSpPr>
          <p:cNvPr id="15" name="Rectangle 14"/>
          <p:cNvSpPr/>
          <p:nvPr/>
        </p:nvSpPr>
        <p:spPr>
          <a:xfrm>
            <a:off x="1611472" y="3802559"/>
            <a:ext cx="5921055" cy="784830"/>
          </a:xfrm>
          <a:prstGeom prst="rect">
            <a:avLst/>
          </a:prstGeom>
        </p:spPr>
        <p:txBody>
          <a:bodyPr wrap="square">
            <a:spAutoFit/>
          </a:bodyPr>
          <a:lstStyle/>
          <a:p>
            <a:pPr algn="ctr"/>
            <a:r>
              <a:rPr lang="en-US" sz="2000" b="1" dirty="0">
                <a:ln w="3175">
                  <a:solidFill>
                    <a:schemeClr val="tx1"/>
                  </a:solidFill>
                </a:ln>
                <a:solidFill>
                  <a:schemeClr val="bg1"/>
                </a:solidFill>
                <a:latin typeface="Century Gothic" panose="020B0502020202020204" pitchFamily="34" charset="0"/>
              </a:rPr>
              <a:t>3730 APIARY LANE</a:t>
            </a:r>
          </a:p>
          <a:p>
            <a:pPr algn="ctr"/>
            <a:r>
              <a:rPr lang="en-US" sz="1300" b="1" dirty="0">
                <a:ln w="3175">
                  <a:solidFill>
                    <a:schemeClr val="tx1"/>
                  </a:solidFill>
                </a:ln>
                <a:solidFill>
                  <a:schemeClr val="bg1"/>
                </a:solidFill>
                <a:latin typeface="Century Gothic" panose="020B0502020202020204" pitchFamily="34" charset="0"/>
              </a:rPr>
              <a:t>LAUREL OAK | JOHNS ISLAND, SC 29455 | MLS# 23021305 | $839,000</a:t>
            </a:r>
          </a:p>
          <a:p>
            <a:pPr algn="ctr"/>
            <a:r>
              <a:rPr lang="en-US" sz="1200" b="1" dirty="0">
                <a:ln w="3175">
                  <a:solidFill>
                    <a:schemeClr val="tx1"/>
                  </a:solidFill>
                </a:ln>
                <a:solidFill>
                  <a:schemeClr val="bg1"/>
                </a:solidFill>
                <a:latin typeface="Century Gothic" panose="020B0502020202020204" pitchFamily="34" charset="0"/>
              </a:rPr>
              <a:t>5 BEDS, 4.5 BATHS ∙ 3172 SQ. FT</a:t>
            </a: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62363" y="2651079"/>
            <a:ext cx="1366193" cy="910795"/>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7614974" y="2662194"/>
            <a:ext cx="1367130" cy="888634"/>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621649" y="3660579"/>
            <a:ext cx="1353780"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7615092" y="1641103"/>
            <a:ext cx="1366894" cy="911262"/>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618441" y="631337"/>
            <a:ext cx="1360194"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222</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Johns Island WITHOUT THE TRAFFIC!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53</cp:revision>
  <dcterms:created xsi:type="dcterms:W3CDTF">2006-08-16T00:00:00Z</dcterms:created>
  <dcterms:modified xsi:type="dcterms:W3CDTF">2023-09-30T01:54:00Z</dcterms:modified>
</cp:coreProperties>
</file>