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7100C"/>
    <a:srgbClr val="CADBE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529" autoAdjust="0"/>
    <p:restoredTop sz="94660"/>
  </p:normalViewPr>
  <p:slideViewPr>
    <p:cSldViewPr snapToGrid="0">
      <p:cViewPr varScale="1">
        <p:scale>
          <a:sx n="47" d="100"/>
          <a:sy n="47" d="100"/>
        </p:scale>
        <p:origin x="253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1550" y="1646133"/>
            <a:ext cx="5829300" cy="3501813"/>
          </a:xfrm>
        </p:spPr>
        <p:txBody>
          <a:bodyPr anchor="b"/>
          <a:lstStyle>
            <a:lvl1pPr algn="ctr">
              <a:defRPr sz="3825"/>
            </a:lvl1pPr>
          </a:lstStyle>
          <a:p>
            <a:r>
              <a:rPr lang="en-US"/>
              <a:t>Click to edit Master title style</a:t>
            </a:r>
          </a:p>
        </p:txBody>
      </p:sp>
      <p:sp>
        <p:nvSpPr>
          <p:cNvPr id="3" name="Subtitle 2"/>
          <p:cNvSpPr>
            <a:spLocks noGrp="1"/>
          </p:cNvSpPr>
          <p:nvPr>
            <p:ph type="subTitle" idx="1"/>
          </p:nvPr>
        </p:nvSpPr>
        <p:spPr>
          <a:xfrm>
            <a:off x="971550" y="5282989"/>
            <a:ext cx="5829300" cy="2428451"/>
          </a:xfrm>
        </p:spPr>
        <p:txBody>
          <a:bodyPr/>
          <a:lstStyle>
            <a:lvl1pPr marL="0" indent="0" algn="ctr">
              <a:buNone/>
              <a:defRPr sz="1530"/>
            </a:lvl1pPr>
            <a:lvl2pPr marL="291465" indent="0" algn="ctr">
              <a:buNone/>
              <a:defRPr sz="1275"/>
            </a:lvl2pPr>
            <a:lvl3pPr marL="582930" indent="0" algn="ctr">
              <a:buNone/>
              <a:defRPr sz="1148"/>
            </a:lvl3pPr>
            <a:lvl4pPr marL="874395" indent="0" algn="ctr">
              <a:buNone/>
              <a:defRPr sz="1020"/>
            </a:lvl4pPr>
            <a:lvl5pPr marL="1165860" indent="0" algn="ctr">
              <a:buNone/>
              <a:defRPr sz="1020"/>
            </a:lvl5pPr>
            <a:lvl6pPr marL="1457325" indent="0" algn="ctr">
              <a:buNone/>
              <a:defRPr sz="1020"/>
            </a:lvl6pPr>
            <a:lvl7pPr marL="1748790" indent="0" algn="ctr">
              <a:buNone/>
              <a:defRPr sz="1020"/>
            </a:lvl7pPr>
            <a:lvl8pPr marL="2040255" indent="0" algn="ctr">
              <a:buNone/>
              <a:defRPr sz="1020"/>
            </a:lvl8pPr>
            <a:lvl9pPr marL="2331720" indent="0" algn="ctr">
              <a:buNone/>
              <a:defRPr sz="1020"/>
            </a:lvl9pPr>
          </a:lstStyle>
          <a:p>
            <a:r>
              <a:rPr lang="en-US"/>
              <a:t>Click to edit Master subtitle style</a:t>
            </a:r>
          </a:p>
        </p:txBody>
      </p:sp>
      <p:sp>
        <p:nvSpPr>
          <p:cNvPr id="4" name="Date Placeholder 3"/>
          <p:cNvSpPr>
            <a:spLocks noGrp="1"/>
          </p:cNvSpPr>
          <p:nvPr>
            <p:ph type="dt" sz="half" idx="10"/>
          </p:nvPr>
        </p:nvSpPr>
        <p:spPr/>
        <p:txBody>
          <a:bodyPr/>
          <a:lstStyle/>
          <a:p>
            <a:fld id="{2AB8D138-54E7-4EF7-989F-673CA2838E27}" type="datetimeFigureOut">
              <a:rPr lang="en-US" smtClean="0"/>
              <a:t>3/7/2018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293543-E260-4B84-ABA7-CD757B3ACF2E}" type="slidenum">
              <a:rPr lang="en-US" smtClean="0"/>
              <a:t>‹#›</a:t>
            </a:fld>
            <a:endParaRPr lang="en-US"/>
          </a:p>
        </p:txBody>
      </p:sp>
    </p:spTree>
    <p:extLst>
      <p:ext uri="{BB962C8B-B14F-4D97-AF65-F5344CB8AC3E}">
        <p14:creationId xmlns:p14="http://schemas.microsoft.com/office/powerpoint/2010/main" val="4143597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B8D138-54E7-4EF7-989F-673CA2838E27}" type="datetimeFigureOut">
              <a:rPr lang="en-US" smtClean="0"/>
              <a:t>3/7/2018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293543-E260-4B84-ABA7-CD757B3ACF2E}" type="slidenum">
              <a:rPr lang="en-US" smtClean="0"/>
              <a:t>‹#›</a:t>
            </a:fld>
            <a:endParaRPr lang="en-US"/>
          </a:p>
        </p:txBody>
      </p:sp>
    </p:spTree>
    <p:extLst>
      <p:ext uri="{BB962C8B-B14F-4D97-AF65-F5344CB8AC3E}">
        <p14:creationId xmlns:p14="http://schemas.microsoft.com/office/powerpoint/2010/main" val="2922807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B8D138-54E7-4EF7-989F-673CA2838E27}" type="datetimeFigureOut">
              <a:rPr lang="en-US" smtClean="0"/>
              <a:t>3/7/2018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293543-E260-4B84-ABA7-CD757B3ACF2E}" type="slidenum">
              <a:rPr lang="en-US" smtClean="0"/>
              <a:t>‹#›</a:t>
            </a:fld>
            <a:endParaRPr lang="en-US"/>
          </a:p>
        </p:txBody>
      </p:sp>
    </p:spTree>
    <p:extLst>
      <p:ext uri="{BB962C8B-B14F-4D97-AF65-F5344CB8AC3E}">
        <p14:creationId xmlns:p14="http://schemas.microsoft.com/office/powerpoint/2010/main" val="282375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B8D138-54E7-4EF7-989F-673CA2838E27}" type="datetimeFigureOut">
              <a:rPr lang="en-US" smtClean="0"/>
              <a:t>3/7/2018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293543-E260-4B84-ABA7-CD757B3ACF2E}" type="slidenum">
              <a:rPr lang="en-US" smtClean="0"/>
              <a:t>‹#›</a:t>
            </a:fld>
            <a:endParaRPr lang="en-US"/>
          </a:p>
        </p:txBody>
      </p:sp>
    </p:spTree>
    <p:extLst>
      <p:ext uri="{BB962C8B-B14F-4D97-AF65-F5344CB8AC3E}">
        <p14:creationId xmlns:p14="http://schemas.microsoft.com/office/powerpoint/2010/main" val="735201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4" y="2507617"/>
            <a:ext cx="6703695" cy="4184014"/>
          </a:xfrm>
        </p:spPr>
        <p:txBody>
          <a:bodyPr anchor="b"/>
          <a:lstStyle>
            <a:lvl1pPr>
              <a:defRPr sz="3825"/>
            </a:lvl1pPr>
          </a:lstStyle>
          <a:p>
            <a:r>
              <a:rPr lang="en-US"/>
              <a:t>Click to edit Master title style</a:t>
            </a:r>
          </a:p>
        </p:txBody>
      </p:sp>
      <p:sp>
        <p:nvSpPr>
          <p:cNvPr id="3" name="Text Placeholder 2"/>
          <p:cNvSpPr>
            <a:spLocks noGrp="1"/>
          </p:cNvSpPr>
          <p:nvPr>
            <p:ph type="body" idx="1"/>
          </p:nvPr>
        </p:nvSpPr>
        <p:spPr>
          <a:xfrm>
            <a:off x="530304" y="6731213"/>
            <a:ext cx="6703695" cy="2200274"/>
          </a:xfrm>
        </p:spPr>
        <p:txBody>
          <a:bodyPr/>
          <a:lstStyle>
            <a:lvl1pPr marL="0" indent="0">
              <a:buNone/>
              <a:defRPr sz="1530">
                <a:solidFill>
                  <a:schemeClr val="tx1">
                    <a:tint val="75000"/>
                  </a:schemeClr>
                </a:solidFill>
              </a:defRPr>
            </a:lvl1pPr>
            <a:lvl2pPr marL="291465" indent="0">
              <a:buNone/>
              <a:defRPr sz="1275">
                <a:solidFill>
                  <a:schemeClr val="tx1">
                    <a:tint val="75000"/>
                  </a:schemeClr>
                </a:solidFill>
              </a:defRPr>
            </a:lvl2pPr>
            <a:lvl3pPr marL="582930" indent="0">
              <a:buNone/>
              <a:defRPr sz="1148">
                <a:solidFill>
                  <a:schemeClr val="tx1">
                    <a:tint val="75000"/>
                  </a:schemeClr>
                </a:solidFill>
              </a:defRPr>
            </a:lvl3pPr>
            <a:lvl4pPr marL="874395" indent="0">
              <a:buNone/>
              <a:defRPr sz="1020">
                <a:solidFill>
                  <a:schemeClr val="tx1">
                    <a:tint val="75000"/>
                  </a:schemeClr>
                </a:solidFill>
              </a:defRPr>
            </a:lvl4pPr>
            <a:lvl5pPr marL="1165860" indent="0">
              <a:buNone/>
              <a:defRPr sz="1020">
                <a:solidFill>
                  <a:schemeClr val="tx1">
                    <a:tint val="75000"/>
                  </a:schemeClr>
                </a:solidFill>
              </a:defRPr>
            </a:lvl5pPr>
            <a:lvl6pPr marL="1457325" indent="0">
              <a:buNone/>
              <a:defRPr sz="1020">
                <a:solidFill>
                  <a:schemeClr val="tx1">
                    <a:tint val="75000"/>
                  </a:schemeClr>
                </a:solidFill>
              </a:defRPr>
            </a:lvl6pPr>
            <a:lvl7pPr marL="1748790" indent="0">
              <a:buNone/>
              <a:defRPr sz="1020">
                <a:solidFill>
                  <a:schemeClr val="tx1">
                    <a:tint val="75000"/>
                  </a:schemeClr>
                </a:solidFill>
              </a:defRPr>
            </a:lvl7pPr>
            <a:lvl8pPr marL="2040255" indent="0">
              <a:buNone/>
              <a:defRPr sz="1020">
                <a:solidFill>
                  <a:schemeClr val="tx1">
                    <a:tint val="75000"/>
                  </a:schemeClr>
                </a:solidFill>
              </a:defRPr>
            </a:lvl8pPr>
            <a:lvl9pPr marL="2331720" indent="0">
              <a:buNone/>
              <a:defRPr sz="102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AB8D138-54E7-4EF7-989F-673CA2838E27}" type="datetimeFigureOut">
              <a:rPr lang="en-US" smtClean="0"/>
              <a:t>3/7/2018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293543-E260-4B84-ABA7-CD757B3ACF2E}" type="slidenum">
              <a:rPr lang="en-US" smtClean="0"/>
              <a:t>‹#›</a:t>
            </a:fld>
            <a:endParaRPr lang="en-US"/>
          </a:p>
        </p:txBody>
      </p:sp>
    </p:spTree>
    <p:extLst>
      <p:ext uri="{BB962C8B-B14F-4D97-AF65-F5344CB8AC3E}">
        <p14:creationId xmlns:p14="http://schemas.microsoft.com/office/powerpoint/2010/main" val="40202201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B8D138-54E7-4EF7-989F-673CA2838E27}" type="datetimeFigureOut">
              <a:rPr lang="en-US" smtClean="0"/>
              <a:t>3/7/2018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293543-E260-4B84-ABA7-CD757B3ACF2E}" type="slidenum">
              <a:rPr lang="en-US" smtClean="0"/>
              <a:t>‹#›</a:t>
            </a:fld>
            <a:endParaRPr lang="en-US"/>
          </a:p>
        </p:txBody>
      </p:sp>
    </p:spTree>
    <p:extLst>
      <p:ext uri="{BB962C8B-B14F-4D97-AF65-F5344CB8AC3E}">
        <p14:creationId xmlns:p14="http://schemas.microsoft.com/office/powerpoint/2010/main" val="18506260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7"/>
            <a:ext cx="6703695" cy="1944159"/>
          </a:xfrm>
        </p:spPr>
        <p:txBody>
          <a:bodyPr/>
          <a:lstStyle/>
          <a:p>
            <a:r>
              <a:rPr lang="en-US"/>
              <a:t>Click to edit Master title style</a:t>
            </a:r>
          </a:p>
        </p:txBody>
      </p:sp>
      <p:sp>
        <p:nvSpPr>
          <p:cNvPr id="3" name="Text Placeholder 2"/>
          <p:cNvSpPr>
            <a:spLocks noGrp="1"/>
          </p:cNvSpPr>
          <p:nvPr>
            <p:ph type="body" idx="1"/>
          </p:nvPr>
        </p:nvSpPr>
        <p:spPr>
          <a:xfrm>
            <a:off x="535365" y="2465706"/>
            <a:ext cx="3288089" cy="1208404"/>
          </a:xfrm>
        </p:spPr>
        <p:txBody>
          <a:bodyPr anchor="b"/>
          <a:lstStyle>
            <a:lvl1pPr marL="0" indent="0">
              <a:buNone/>
              <a:defRPr sz="1530" b="1"/>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en-US"/>
              <a:t>Edit Master text styles</a:t>
            </a:r>
          </a:p>
        </p:txBody>
      </p:sp>
      <p:sp>
        <p:nvSpPr>
          <p:cNvPr id="4" name="Content Placeholder 3"/>
          <p:cNvSpPr>
            <a:spLocks noGrp="1"/>
          </p:cNvSpPr>
          <p:nvPr>
            <p:ph sz="half" idx="2"/>
          </p:nvPr>
        </p:nvSpPr>
        <p:spPr>
          <a:xfrm>
            <a:off x="535365"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1530" b="1"/>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en-US"/>
              <a:t>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B8D138-54E7-4EF7-989F-673CA2838E27}" type="datetimeFigureOut">
              <a:rPr lang="en-US" smtClean="0"/>
              <a:t>3/7/2018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C293543-E260-4B84-ABA7-CD757B3ACF2E}" type="slidenum">
              <a:rPr lang="en-US" smtClean="0"/>
              <a:t>‹#›</a:t>
            </a:fld>
            <a:endParaRPr lang="en-US"/>
          </a:p>
        </p:txBody>
      </p:sp>
    </p:spTree>
    <p:extLst>
      <p:ext uri="{BB962C8B-B14F-4D97-AF65-F5344CB8AC3E}">
        <p14:creationId xmlns:p14="http://schemas.microsoft.com/office/powerpoint/2010/main" val="36950234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B8D138-54E7-4EF7-989F-673CA2838E27}" type="datetimeFigureOut">
              <a:rPr lang="en-US" smtClean="0"/>
              <a:t>3/7/2018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C293543-E260-4B84-ABA7-CD757B3ACF2E}" type="slidenum">
              <a:rPr lang="en-US" smtClean="0"/>
              <a:t>‹#›</a:t>
            </a:fld>
            <a:endParaRPr lang="en-US"/>
          </a:p>
        </p:txBody>
      </p:sp>
    </p:spTree>
    <p:extLst>
      <p:ext uri="{BB962C8B-B14F-4D97-AF65-F5344CB8AC3E}">
        <p14:creationId xmlns:p14="http://schemas.microsoft.com/office/powerpoint/2010/main" val="3341314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B8D138-54E7-4EF7-989F-673CA2838E27}" type="datetimeFigureOut">
              <a:rPr lang="en-US" smtClean="0"/>
              <a:t>3/7/2018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C293543-E260-4B84-ABA7-CD757B3ACF2E}" type="slidenum">
              <a:rPr lang="en-US" smtClean="0"/>
              <a:t>‹#›</a:t>
            </a:fld>
            <a:endParaRPr lang="en-US"/>
          </a:p>
        </p:txBody>
      </p:sp>
    </p:spTree>
    <p:extLst>
      <p:ext uri="{BB962C8B-B14F-4D97-AF65-F5344CB8AC3E}">
        <p14:creationId xmlns:p14="http://schemas.microsoft.com/office/powerpoint/2010/main" val="4697720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040"/>
            </a:lvl1pPr>
          </a:lstStyle>
          <a:p>
            <a:r>
              <a:rPr lang="en-US"/>
              <a:t>Click to edit Master title style</a:t>
            </a:r>
          </a:p>
        </p:txBody>
      </p:sp>
      <p:sp>
        <p:nvSpPr>
          <p:cNvPr id="3" name="Content Placeholder 2"/>
          <p:cNvSpPr>
            <a:spLocks noGrp="1"/>
          </p:cNvSpPr>
          <p:nvPr>
            <p:ph idx="1"/>
          </p:nvPr>
        </p:nvSpPr>
        <p:spPr>
          <a:xfrm>
            <a:off x="3304282" y="1448224"/>
            <a:ext cx="3934778" cy="7147983"/>
          </a:xfrm>
        </p:spPr>
        <p:txBody>
          <a:bodyPr/>
          <a:lstStyle>
            <a:lvl1pPr>
              <a:defRPr sz="2040"/>
            </a:lvl1pPr>
            <a:lvl2pPr>
              <a:defRPr sz="1785"/>
            </a:lvl2pPr>
            <a:lvl3pPr>
              <a:defRPr sz="1530"/>
            </a:lvl3pPr>
            <a:lvl4pPr>
              <a:defRPr sz="1275"/>
            </a:lvl4pPr>
            <a:lvl5pPr>
              <a:defRPr sz="1275"/>
            </a:lvl5pPr>
            <a:lvl6pPr>
              <a:defRPr sz="1275"/>
            </a:lvl6pPr>
            <a:lvl7pPr>
              <a:defRPr sz="1275"/>
            </a:lvl7pPr>
            <a:lvl8pPr>
              <a:defRPr sz="1275"/>
            </a:lvl8pPr>
            <a:lvl9pPr>
              <a:defRPr sz="127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020"/>
            </a:lvl1pPr>
            <a:lvl2pPr marL="291465" indent="0">
              <a:buNone/>
              <a:defRPr sz="893"/>
            </a:lvl2pPr>
            <a:lvl3pPr marL="582930" indent="0">
              <a:buNone/>
              <a:defRPr sz="765"/>
            </a:lvl3pPr>
            <a:lvl4pPr marL="874395" indent="0">
              <a:buNone/>
              <a:defRPr sz="638"/>
            </a:lvl4pPr>
            <a:lvl5pPr marL="1165860" indent="0">
              <a:buNone/>
              <a:defRPr sz="638"/>
            </a:lvl5pPr>
            <a:lvl6pPr marL="1457325" indent="0">
              <a:buNone/>
              <a:defRPr sz="638"/>
            </a:lvl6pPr>
            <a:lvl7pPr marL="1748790" indent="0">
              <a:buNone/>
              <a:defRPr sz="638"/>
            </a:lvl7pPr>
            <a:lvl8pPr marL="2040255" indent="0">
              <a:buNone/>
              <a:defRPr sz="638"/>
            </a:lvl8pPr>
            <a:lvl9pPr marL="2331720" indent="0">
              <a:buNone/>
              <a:defRPr sz="638"/>
            </a:lvl9pPr>
          </a:lstStyle>
          <a:p>
            <a:pPr lvl="0"/>
            <a:r>
              <a:rPr lang="en-US"/>
              <a:t>Edit Master text styles</a:t>
            </a:r>
          </a:p>
        </p:txBody>
      </p:sp>
      <p:sp>
        <p:nvSpPr>
          <p:cNvPr id="5" name="Date Placeholder 4"/>
          <p:cNvSpPr>
            <a:spLocks noGrp="1"/>
          </p:cNvSpPr>
          <p:nvPr>
            <p:ph type="dt" sz="half" idx="10"/>
          </p:nvPr>
        </p:nvSpPr>
        <p:spPr/>
        <p:txBody>
          <a:bodyPr/>
          <a:lstStyle/>
          <a:p>
            <a:fld id="{2AB8D138-54E7-4EF7-989F-673CA2838E27}" type="datetimeFigureOut">
              <a:rPr lang="en-US" smtClean="0"/>
              <a:t>3/7/2018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293543-E260-4B84-ABA7-CD757B3ACF2E}" type="slidenum">
              <a:rPr lang="en-US" smtClean="0"/>
              <a:t>‹#›</a:t>
            </a:fld>
            <a:endParaRPr lang="en-US"/>
          </a:p>
        </p:txBody>
      </p:sp>
    </p:spTree>
    <p:extLst>
      <p:ext uri="{BB962C8B-B14F-4D97-AF65-F5344CB8AC3E}">
        <p14:creationId xmlns:p14="http://schemas.microsoft.com/office/powerpoint/2010/main" val="15436549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040"/>
            </a:lvl1pPr>
          </a:lstStyle>
          <a:p>
            <a:r>
              <a:rPr lang="en-US"/>
              <a:t>Click to edit Master title style</a:t>
            </a:r>
          </a:p>
        </p:txBody>
      </p:sp>
      <p:sp>
        <p:nvSpPr>
          <p:cNvPr id="3" name="Picture Placeholder 2"/>
          <p:cNvSpPr>
            <a:spLocks noGrp="1"/>
          </p:cNvSpPr>
          <p:nvPr>
            <p:ph type="pic" idx="1"/>
          </p:nvPr>
        </p:nvSpPr>
        <p:spPr>
          <a:xfrm>
            <a:off x="3304282" y="1448224"/>
            <a:ext cx="3934778" cy="7147983"/>
          </a:xfrm>
        </p:spPr>
        <p:txBody>
          <a:bodyPr/>
          <a:lstStyle>
            <a:lvl1pPr marL="0" indent="0">
              <a:buNone/>
              <a:defRPr sz="2040"/>
            </a:lvl1pPr>
            <a:lvl2pPr marL="291465" indent="0">
              <a:buNone/>
              <a:defRPr sz="1785"/>
            </a:lvl2pPr>
            <a:lvl3pPr marL="582930" indent="0">
              <a:buNone/>
              <a:defRPr sz="1530"/>
            </a:lvl3pPr>
            <a:lvl4pPr marL="874395" indent="0">
              <a:buNone/>
              <a:defRPr sz="1275"/>
            </a:lvl4pPr>
            <a:lvl5pPr marL="1165860" indent="0">
              <a:buNone/>
              <a:defRPr sz="1275"/>
            </a:lvl5pPr>
            <a:lvl6pPr marL="1457325" indent="0">
              <a:buNone/>
              <a:defRPr sz="1275"/>
            </a:lvl6pPr>
            <a:lvl7pPr marL="1748790" indent="0">
              <a:buNone/>
              <a:defRPr sz="1275"/>
            </a:lvl7pPr>
            <a:lvl8pPr marL="2040255" indent="0">
              <a:buNone/>
              <a:defRPr sz="1275"/>
            </a:lvl8pPr>
            <a:lvl9pPr marL="2331720" indent="0">
              <a:buNone/>
              <a:defRPr sz="1275"/>
            </a:lvl9pPr>
          </a:lstStyle>
          <a:p>
            <a:endParaRPr lang="en-US"/>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020"/>
            </a:lvl1pPr>
            <a:lvl2pPr marL="291465" indent="0">
              <a:buNone/>
              <a:defRPr sz="893"/>
            </a:lvl2pPr>
            <a:lvl3pPr marL="582930" indent="0">
              <a:buNone/>
              <a:defRPr sz="765"/>
            </a:lvl3pPr>
            <a:lvl4pPr marL="874395" indent="0">
              <a:buNone/>
              <a:defRPr sz="638"/>
            </a:lvl4pPr>
            <a:lvl5pPr marL="1165860" indent="0">
              <a:buNone/>
              <a:defRPr sz="638"/>
            </a:lvl5pPr>
            <a:lvl6pPr marL="1457325" indent="0">
              <a:buNone/>
              <a:defRPr sz="638"/>
            </a:lvl6pPr>
            <a:lvl7pPr marL="1748790" indent="0">
              <a:buNone/>
              <a:defRPr sz="638"/>
            </a:lvl7pPr>
            <a:lvl8pPr marL="2040255" indent="0">
              <a:buNone/>
              <a:defRPr sz="638"/>
            </a:lvl8pPr>
            <a:lvl9pPr marL="2331720" indent="0">
              <a:buNone/>
              <a:defRPr sz="638"/>
            </a:lvl9pPr>
          </a:lstStyle>
          <a:p>
            <a:pPr lvl="0"/>
            <a:r>
              <a:rPr lang="en-US"/>
              <a:t>Edit Master text styles</a:t>
            </a:r>
          </a:p>
        </p:txBody>
      </p:sp>
      <p:sp>
        <p:nvSpPr>
          <p:cNvPr id="5" name="Date Placeholder 4"/>
          <p:cNvSpPr>
            <a:spLocks noGrp="1"/>
          </p:cNvSpPr>
          <p:nvPr>
            <p:ph type="dt" sz="half" idx="10"/>
          </p:nvPr>
        </p:nvSpPr>
        <p:spPr/>
        <p:txBody>
          <a:bodyPr/>
          <a:lstStyle/>
          <a:p>
            <a:fld id="{2AB8D138-54E7-4EF7-989F-673CA2838E27}" type="datetimeFigureOut">
              <a:rPr lang="en-US" smtClean="0"/>
              <a:t>3/7/2018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293543-E260-4B84-ABA7-CD757B3ACF2E}" type="slidenum">
              <a:rPr lang="en-US" smtClean="0"/>
              <a:t>‹#›</a:t>
            </a:fld>
            <a:endParaRPr lang="en-US"/>
          </a:p>
        </p:txBody>
      </p:sp>
    </p:spTree>
    <p:extLst>
      <p:ext uri="{BB962C8B-B14F-4D97-AF65-F5344CB8AC3E}">
        <p14:creationId xmlns:p14="http://schemas.microsoft.com/office/powerpoint/2010/main" val="3458907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7"/>
            <a:ext cx="6703695" cy="194415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34353" y="9322647"/>
            <a:ext cx="1748790" cy="535517"/>
          </a:xfrm>
          <a:prstGeom prst="rect">
            <a:avLst/>
          </a:prstGeom>
        </p:spPr>
        <p:txBody>
          <a:bodyPr vert="horz" lIns="91440" tIns="45720" rIns="91440" bIns="45720" rtlCol="0" anchor="ctr"/>
          <a:lstStyle>
            <a:lvl1pPr algn="l">
              <a:defRPr sz="765">
                <a:solidFill>
                  <a:schemeClr val="tx1">
                    <a:tint val="75000"/>
                  </a:schemeClr>
                </a:solidFill>
              </a:defRPr>
            </a:lvl1pPr>
          </a:lstStyle>
          <a:p>
            <a:fld id="{2AB8D138-54E7-4EF7-989F-673CA2838E27}" type="datetimeFigureOut">
              <a:rPr lang="en-US" smtClean="0"/>
              <a:t>3/7/2018</a:t>
            </a:fld>
            <a:endParaRPr lang="en-US"/>
          </a:p>
        </p:txBody>
      </p:sp>
      <p:sp>
        <p:nvSpPr>
          <p:cNvPr id="5" name="Footer Placeholder 4"/>
          <p:cNvSpPr>
            <a:spLocks noGrp="1"/>
          </p:cNvSpPr>
          <p:nvPr>
            <p:ph type="ftr" sz="quarter" idx="3"/>
          </p:nvPr>
        </p:nvSpPr>
        <p:spPr>
          <a:xfrm>
            <a:off x="2574608" y="9322647"/>
            <a:ext cx="2623185" cy="535517"/>
          </a:xfrm>
          <a:prstGeom prst="rect">
            <a:avLst/>
          </a:prstGeom>
        </p:spPr>
        <p:txBody>
          <a:bodyPr vert="horz" lIns="91440" tIns="45720" rIns="91440" bIns="45720" rtlCol="0" anchor="ctr"/>
          <a:lstStyle>
            <a:lvl1pPr algn="ctr">
              <a:defRPr sz="765">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7"/>
            <a:ext cx="1748790" cy="535517"/>
          </a:xfrm>
          <a:prstGeom prst="rect">
            <a:avLst/>
          </a:prstGeom>
        </p:spPr>
        <p:txBody>
          <a:bodyPr vert="horz" lIns="91440" tIns="45720" rIns="91440" bIns="45720" rtlCol="0" anchor="ctr"/>
          <a:lstStyle>
            <a:lvl1pPr algn="r">
              <a:defRPr sz="765">
                <a:solidFill>
                  <a:schemeClr val="tx1">
                    <a:tint val="75000"/>
                  </a:schemeClr>
                </a:solidFill>
              </a:defRPr>
            </a:lvl1pPr>
          </a:lstStyle>
          <a:p>
            <a:fld id="{1C293543-E260-4B84-ABA7-CD757B3ACF2E}" type="slidenum">
              <a:rPr lang="en-US" smtClean="0"/>
              <a:t>‹#›</a:t>
            </a:fld>
            <a:endParaRPr lang="en-US"/>
          </a:p>
        </p:txBody>
      </p:sp>
    </p:spTree>
    <p:extLst>
      <p:ext uri="{BB962C8B-B14F-4D97-AF65-F5344CB8AC3E}">
        <p14:creationId xmlns:p14="http://schemas.microsoft.com/office/powerpoint/2010/main" val="6568157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582930" rtl="0" eaLnBrk="1" latinLnBrk="0" hangingPunct="1">
        <a:lnSpc>
          <a:spcPct val="90000"/>
        </a:lnSpc>
        <a:spcBef>
          <a:spcPct val="0"/>
        </a:spcBef>
        <a:buNone/>
        <a:defRPr sz="2805" kern="1200">
          <a:solidFill>
            <a:schemeClr val="tx1"/>
          </a:solidFill>
          <a:latin typeface="+mj-lt"/>
          <a:ea typeface="+mj-ea"/>
          <a:cs typeface="+mj-cs"/>
        </a:defRPr>
      </a:lvl1pPr>
    </p:titleStyle>
    <p:bodyStyle>
      <a:lvl1pPr marL="145733" indent="-145733" algn="l" defTabSz="582930" rtl="0" eaLnBrk="1" latinLnBrk="0" hangingPunct="1">
        <a:lnSpc>
          <a:spcPct val="90000"/>
        </a:lnSpc>
        <a:spcBef>
          <a:spcPts val="638"/>
        </a:spcBef>
        <a:buFont typeface="Arial" panose="020B0604020202020204" pitchFamily="34" charset="0"/>
        <a:buChar char="•"/>
        <a:defRPr sz="1785" kern="1200">
          <a:solidFill>
            <a:schemeClr val="tx1"/>
          </a:solidFill>
          <a:latin typeface="+mn-lt"/>
          <a:ea typeface="+mn-ea"/>
          <a:cs typeface="+mn-cs"/>
        </a:defRPr>
      </a:lvl1pPr>
      <a:lvl2pPr marL="437198" indent="-145733" algn="l" defTabSz="582930" rtl="0" eaLnBrk="1" latinLnBrk="0" hangingPunct="1">
        <a:lnSpc>
          <a:spcPct val="90000"/>
        </a:lnSpc>
        <a:spcBef>
          <a:spcPts val="319"/>
        </a:spcBef>
        <a:buFont typeface="Arial" panose="020B0604020202020204" pitchFamily="34" charset="0"/>
        <a:buChar char="•"/>
        <a:defRPr sz="1530" kern="1200">
          <a:solidFill>
            <a:schemeClr val="tx1"/>
          </a:solidFill>
          <a:latin typeface="+mn-lt"/>
          <a:ea typeface="+mn-ea"/>
          <a:cs typeface="+mn-cs"/>
        </a:defRPr>
      </a:lvl2pPr>
      <a:lvl3pPr marL="728663" indent="-145733" algn="l" defTabSz="582930" rtl="0" eaLnBrk="1" latinLnBrk="0" hangingPunct="1">
        <a:lnSpc>
          <a:spcPct val="90000"/>
        </a:lnSpc>
        <a:spcBef>
          <a:spcPts val="319"/>
        </a:spcBef>
        <a:buFont typeface="Arial" panose="020B0604020202020204" pitchFamily="34" charset="0"/>
        <a:buChar char="•"/>
        <a:defRPr sz="1275" kern="1200">
          <a:solidFill>
            <a:schemeClr val="tx1"/>
          </a:solidFill>
          <a:latin typeface="+mn-lt"/>
          <a:ea typeface="+mn-ea"/>
          <a:cs typeface="+mn-cs"/>
        </a:defRPr>
      </a:lvl3pPr>
      <a:lvl4pPr marL="102012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4pPr>
      <a:lvl5pPr marL="131159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5pPr>
      <a:lvl6pPr marL="160305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6pPr>
      <a:lvl7pPr marL="189452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7pPr>
      <a:lvl8pPr marL="218598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8pPr>
      <a:lvl9pPr marL="247745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9pPr>
    </p:bodyStyle>
    <p:otherStyle>
      <a:defPPr>
        <a:defRPr lang="en-US"/>
      </a:defPPr>
      <a:lvl1pPr marL="0" algn="l" defTabSz="582930" rtl="0" eaLnBrk="1" latinLnBrk="0" hangingPunct="1">
        <a:defRPr sz="1148" kern="1200">
          <a:solidFill>
            <a:schemeClr val="tx1"/>
          </a:solidFill>
          <a:latin typeface="+mn-lt"/>
          <a:ea typeface="+mn-ea"/>
          <a:cs typeface="+mn-cs"/>
        </a:defRPr>
      </a:lvl1pPr>
      <a:lvl2pPr marL="291465" algn="l" defTabSz="582930" rtl="0" eaLnBrk="1" latinLnBrk="0" hangingPunct="1">
        <a:defRPr sz="1148" kern="1200">
          <a:solidFill>
            <a:schemeClr val="tx1"/>
          </a:solidFill>
          <a:latin typeface="+mn-lt"/>
          <a:ea typeface="+mn-ea"/>
          <a:cs typeface="+mn-cs"/>
        </a:defRPr>
      </a:lvl2pPr>
      <a:lvl3pPr marL="582930" algn="l" defTabSz="582930" rtl="0" eaLnBrk="1" latinLnBrk="0" hangingPunct="1">
        <a:defRPr sz="1148" kern="1200">
          <a:solidFill>
            <a:schemeClr val="tx1"/>
          </a:solidFill>
          <a:latin typeface="+mn-lt"/>
          <a:ea typeface="+mn-ea"/>
          <a:cs typeface="+mn-cs"/>
        </a:defRPr>
      </a:lvl3pPr>
      <a:lvl4pPr marL="874395" algn="l" defTabSz="582930" rtl="0" eaLnBrk="1" latinLnBrk="0" hangingPunct="1">
        <a:defRPr sz="1148" kern="1200">
          <a:solidFill>
            <a:schemeClr val="tx1"/>
          </a:solidFill>
          <a:latin typeface="+mn-lt"/>
          <a:ea typeface="+mn-ea"/>
          <a:cs typeface="+mn-cs"/>
        </a:defRPr>
      </a:lvl4pPr>
      <a:lvl5pPr marL="1165860" algn="l" defTabSz="582930" rtl="0" eaLnBrk="1" latinLnBrk="0" hangingPunct="1">
        <a:defRPr sz="1148" kern="1200">
          <a:solidFill>
            <a:schemeClr val="tx1"/>
          </a:solidFill>
          <a:latin typeface="+mn-lt"/>
          <a:ea typeface="+mn-ea"/>
          <a:cs typeface="+mn-cs"/>
        </a:defRPr>
      </a:lvl5pPr>
      <a:lvl6pPr marL="1457325" algn="l" defTabSz="582930" rtl="0" eaLnBrk="1" latinLnBrk="0" hangingPunct="1">
        <a:defRPr sz="1148" kern="1200">
          <a:solidFill>
            <a:schemeClr val="tx1"/>
          </a:solidFill>
          <a:latin typeface="+mn-lt"/>
          <a:ea typeface="+mn-ea"/>
          <a:cs typeface="+mn-cs"/>
        </a:defRPr>
      </a:lvl6pPr>
      <a:lvl7pPr marL="1748790" algn="l" defTabSz="582930" rtl="0" eaLnBrk="1" latinLnBrk="0" hangingPunct="1">
        <a:defRPr sz="1148" kern="1200">
          <a:solidFill>
            <a:schemeClr val="tx1"/>
          </a:solidFill>
          <a:latin typeface="+mn-lt"/>
          <a:ea typeface="+mn-ea"/>
          <a:cs typeface="+mn-cs"/>
        </a:defRPr>
      </a:lvl7pPr>
      <a:lvl8pPr marL="2040255" algn="l" defTabSz="582930" rtl="0" eaLnBrk="1" latinLnBrk="0" hangingPunct="1">
        <a:defRPr sz="1148" kern="1200">
          <a:solidFill>
            <a:schemeClr val="tx1"/>
          </a:solidFill>
          <a:latin typeface="+mn-lt"/>
          <a:ea typeface="+mn-ea"/>
          <a:cs typeface="+mn-cs"/>
        </a:defRPr>
      </a:lvl8pPr>
      <a:lvl9pPr marL="2331720" algn="l" defTabSz="582930" rtl="0" eaLnBrk="1" latinLnBrk="0" hangingPunct="1">
        <a:defRPr sz="114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3" Type="http://schemas.microsoft.com/office/2007/relationships/hdphoto" Target="../media/hdphoto1.wdp"/><Relationship Id="rId7" Type="http://schemas.openxmlformats.org/officeDocument/2006/relationships/image" Target="../media/image5.jpg"/><Relationship Id="rId12" Type="http://schemas.openxmlformats.org/officeDocument/2006/relationships/image" Target="../media/image10.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jpg"/><Relationship Id="rId11" Type="http://schemas.openxmlformats.org/officeDocument/2006/relationships/image" Target="../media/image9.jpg"/><Relationship Id="rId5" Type="http://schemas.openxmlformats.org/officeDocument/2006/relationships/image" Target="../media/image3.emf"/><Relationship Id="rId10" Type="http://schemas.openxmlformats.org/officeDocument/2006/relationships/image" Target="../media/image8.jpg"/><Relationship Id="rId4" Type="http://schemas.openxmlformats.org/officeDocument/2006/relationships/image" Target="../media/image2.jpg"/><Relationship Id="rId9"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0000"/>
            <a:lum/>
            <a:extLst>
              <a:ext uri="{BEBA8EAE-BF5A-486C-A8C5-ECC9F3942E4B}">
                <a14:imgProps xmlns:a14="http://schemas.microsoft.com/office/drawing/2010/main">
                  <a14:imgLayer r:embed="rId3">
                    <a14:imgEffect>
                      <a14:artisticBlur/>
                    </a14:imgEffect>
                  </a14:imgLayer>
                </a14:imgProps>
              </a:ext>
            </a:extLst>
          </a:blip>
          <a:srcRect/>
          <a:stretch>
            <a:fillRect l="-47000" r="-47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182" y="433080"/>
            <a:ext cx="3657600" cy="2438399"/>
          </a:xfrm>
          <a:prstGeom prst="rect">
            <a:avLst/>
          </a:prstGeom>
          <a:ln>
            <a:solidFill>
              <a:schemeClr val="tx1"/>
            </a:solidFill>
          </a:ln>
          <a:effectLst>
            <a:outerShdw blurRad="292100" dist="139700" dir="2700000" algn="tl" rotWithShape="0">
              <a:srgbClr val="333333">
                <a:alpha val="65000"/>
              </a:srgbClr>
            </a:outerShdw>
          </a:effectLst>
        </p:spPr>
      </p:pic>
      <p:sp>
        <p:nvSpPr>
          <p:cNvPr id="2" name="Title 1"/>
          <p:cNvSpPr>
            <a:spLocks noGrp="1"/>
          </p:cNvSpPr>
          <p:nvPr>
            <p:ph type="ctrTitle"/>
          </p:nvPr>
        </p:nvSpPr>
        <p:spPr>
          <a:xfrm>
            <a:off x="0" y="40641"/>
            <a:ext cx="7772400" cy="568960"/>
          </a:xfrm>
          <a:noFill/>
        </p:spPr>
        <p:txBody>
          <a:bodyPr anchor="t">
            <a:normAutofit/>
          </a:bodyPr>
          <a:lstStyle/>
          <a:p>
            <a:r>
              <a:rPr lang="en-US" sz="2400" b="1" i="1" dirty="0">
                <a:solidFill>
                  <a:schemeClr val="bg1"/>
                </a:solidFill>
                <a:effectLst>
                  <a:outerShdw blurRad="50800" dist="38100" dir="5400000" algn="t" rotWithShape="0">
                    <a:prstClr val="black">
                      <a:alpha val="40000"/>
                    </a:prstClr>
                  </a:outerShdw>
                </a:effectLst>
                <a:latin typeface="Dakota" pitchFamily="2" charset="0"/>
              </a:rPr>
              <a:t>Just Listed!</a:t>
            </a:r>
          </a:p>
        </p:txBody>
      </p:sp>
      <p:sp>
        <p:nvSpPr>
          <p:cNvPr id="3" name="Subtitle 2"/>
          <p:cNvSpPr>
            <a:spLocks noGrp="1"/>
          </p:cNvSpPr>
          <p:nvPr>
            <p:ph type="subTitle" idx="1"/>
          </p:nvPr>
        </p:nvSpPr>
        <p:spPr>
          <a:xfrm>
            <a:off x="1590733" y="4023328"/>
            <a:ext cx="4590934" cy="4856540"/>
          </a:xfrm>
        </p:spPr>
        <p:txBody>
          <a:bodyPr anchor="ctr">
            <a:noAutofit/>
          </a:bodyPr>
          <a:lstStyle/>
          <a:p>
            <a:pPr>
              <a:lnSpc>
                <a:spcPct val="100000"/>
              </a:lnSpc>
              <a:spcBef>
                <a:spcPts val="0"/>
              </a:spcBef>
            </a:pPr>
            <a:r>
              <a:rPr lang="en-US" sz="1600" b="1" dirty="0">
                <a:solidFill>
                  <a:schemeClr val="bg1"/>
                </a:solidFill>
                <a:effectLst>
                  <a:outerShdw blurRad="38100" dist="38100" dir="2700000" algn="tl">
                    <a:srgbClr val="000000">
                      <a:alpha val="43137"/>
                    </a:srgbClr>
                  </a:outerShdw>
                </a:effectLst>
                <a:latin typeface="Century Gothic" panose="020B0502020202020204" pitchFamily="34" charset="0"/>
              </a:rPr>
              <a:t>New, durable laminate floors installed through out the entire first floor creates a very open feel! Beautiful kitchen back splash, </a:t>
            </a:r>
            <a:r>
              <a:rPr lang="en-US" sz="1600" b="1" dirty="0" err="1">
                <a:solidFill>
                  <a:schemeClr val="bg1"/>
                </a:solidFill>
                <a:effectLst>
                  <a:outerShdw blurRad="38100" dist="38100" dir="2700000" algn="tl">
                    <a:srgbClr val="000000">
                      <a:alpha val="43137"/>
                    </a:srgbClr>
                  </a:outerShdw>
                </a:effectLst>
                <a:latin typeface="Century Gothic" panose="020B0502020202020204" pitchFamily="34" charset="0"/>
              </a:rPr>
              <a:t>sile</a:t>
            </a:r>
            <a:r>
              <a:rPr lang="en-US" sz="1600" b="1" dirty="0">
                <a:solidFill>
                  <a:schemeClr val="bg1"/>
                </a:solidFill>
                <a:effectLst>
                  <a:outerShdw blurRad="38100" dist="38100" dir="2700000" algn="tl">
                    <a:srgbClr val="000000">
                      <a:alpha val="43137"/>
                    </a:srgbClr>
                  </a:outerShdw>
                </a:effectLst>
                <a:latin typeface="Century Gothic" panose="020B0502020202020204" pitchFamily="34" charset="0"/>
              </a:rPr>
              <a:t> stone counters, and upgraded cabinets really adds to the elegance of this home. </a:t>
            </a:r>
          </a:p>
          <a:p>
            <a:pPr>
              <a:lnSpc>
                <a:spcPct val="100000"/>
              </a:lnSpc>
              <a:spcBef>
                <a:spcPts val="0"/>
              </a:spcBef>
            </a:pPr>
            <a:endParaRPr lang="en-US" sz="1600" b="1" dirty="0">
              <a:solidFill>
                <a:schemeClr val="bg1"/>
              </a:solidFill>
              <a:effectLst>
                <a:outerShdw blurRad="38100" dist="38100" dir="2700000" algn="tl">
                  <a:srgbClr val="000000">
                    <a:alpha val="43137"/>
                  </a:srgbClr>
                </a:outerShdw>
              </a:effectLst>
              <a:latin typeface="Century Gothic" panose="020B0502020202020204" pitchFamily="34" charset="0"/>
            </a:endParaRPr>
          </a:p>
          <a:p>
            <a:pPr>
              <a:lnSpc>
                <a:spcPct val="100000"/>
              </a:lnSpc>
              <a:spcBef>
                <a:spcPts val="0"/>
              </a:spcBef>
            </a:pPr>
            <a:r>
              <a:rPr lang="en-US" sz="1600" b="1" dirty="0">
                <a:solidFill>
                  <a:schemeClr val="bg1"/>
                </a:solidFill>
                <a:effectLst>
                  <a:outerShdw blurRad="38100" dist="38100" dir="2700000" algn="tl">
                    <a:srgbClr val="000000">
                      <a:alpha val="43137"/>
                    </a:srgbClr>
                  </a:outerShdw>
                </a:effectLst>
                <a:latin typeface="Century Gothic" panose="020B0502020202020204" pitchFamily="34" charset="0"/>
              </a:rPr>
              <a:t>Flex space in the back of the home can be used as a formal dining, living, sitting, office, or play room. Gas line on back deck for your gas grilling needs. From the back deck you can watch your pets or children play in the large, fenced-in backyard. </a:t>
            </a:r>
          </a:p>
          <a:p>
            <a:pPr>
              <a:lnSpc>
                <a:spcPct val="100000"/>
              </a:lnSpc>
              <a:spcBef>
                <a:spcPts val="0"/>
              </a:spcBef>
            </a:pPr>
            <a:endParaRPr lang="en-US" sz="1600" b="1" dirty="0">
              <a:solidFill>
                <a:schemeClr val="bg1"/>
              </a:solidFill>
              <a:effectLst>
                <a:outerShdw blurRad="38100" dist="38100" dir="2700000" algn="tl">
                  <a:srgbClr val="000000">
                    <a:alpha val="43137"/>
                  </a:srgbClr>
                </a:outerShdw>
              </a:effectLst>
              <a:latin typeface="Century Gothic" panose="020B0502020202020204" pitchFamily="34" charset="0"/>
            </a:endParaRPr>
          </a:p>
          <a:p>
            <a:pPr>
              <a:lnSpc>
                <a:spcPct val="100000"/>
              </a:lnSpc>
              <a:spcBef>
                <a:spcPts val="0"/>
              </a:spcBef>
            </a:pPr>
            <a:r>
              <a:rPr lang="en-US" sz="1600" b="1" dirty="0">
                <a:solidFill>
                  <a:schemeClr val="bg1"/>
                </a:solidFill>
                <a:effectLst>
                  <a:outerShdw blurRad="38100" dist="38100" dir="2700000" algn="tl">
                    <a:srgbClr val="000000">
                      <a:alpha val="43137"/>
                    </a:srgbClr>
                  </a:outerShdw>
                </a:effectLst>
                <a:latin typeface="Century Gothic" panose="020B0502020202020204" pitchFamily="34" charset="0"/>
              </a:rPr>
              <a:t>Upstairs is a loft that is perfect for second family area or playroom. Large master bedroom has its own porch and bathroom has dual shower heads in oversized shower. The home is still covered under the builder home warranty for the next 8 years.</a:t>
            </a:r>
          </a:p>
        </p:txBody>
      </p:sp>
      <p:sp>
        <p:nvSpPr>
          <p:cNvPr id="5" name="Rectangle 4"/>
          <p:cNvSpPr/>
          <p:nvPr/>
        </p:nvSpPr>
        <p:spPr>
          <a:xfrm>
            <a:off x="0" y="9253577"/>
            <a:ext cx="3160095" cy="769441"/>
          </a:xfrm>
          <a:prstGeom prst="rect">
            <a:avLst/>
          </a:prstGeom>
        </p:spPr>
        <p:txBody>
          <a:bodyPr wrap="square">
            <a:spAutoFit/>
          </a:bodyPr>
          <a:lstStyle/>
          <a:p>
            <a:r>
              <a:rPr lang="it-IT" sz="1600" b="1" kern="1400" dirty="0">
                <a:solidFill>
                  <a:schemeClr val="bg1"/>
                </a:solidFill>
                <a:effectLst>
                  <a:outerShdw blurRad="38100" dist="38100" dir="2700000" algn="tl">
                    <a:srgbClr val="000000">
                      <a:alpha val="43137"/>
                    </a:srgbClr>
                  </a:outerShdw>
                </a:effectLst>
                <a:latin typeface="Century Gothic" panose="020B0502020202020204" pitchFamily="34" charset="0"/>
              </a:rPr>
              <a:t>Patricia "Patti" Nickerson</a:t>
            </a:r>
            <a:endParaRPr lang="it-IT" sz="900" kern="1400" dirty="0">
              <a:ln>
                <a:noFill/>
              </a:ln>
              <a:solidFill>
                <a:schemeClr val="bg1"/>
              </a:solidFill>
              <a:effectLst>
                <a:outerShdw blurRad="38100" dist="38100" dir="2700000" algn="tl">
                  <a:srgbClr val="000000">
                    <a:alpha val="43137"/>
                  </a:srgbClr>
                </a:outerShdw>
              </a:effectLst>
              <a:latin typeface="Century Gothic" panose="020B0502020202020204" pitchFamily="34" charset="0"/>
            </a:endParaRPr>
          </a:p>
          <a:p>
            <a:r>
              <a:rPr lang="it-IT" sz="1400" kern="1400" dirty="0">
                <a:solidFill>
                  <a:schemeClr val="bg1"/>
                </a:solidFill>
                <a:effectLst>
                  <a:outerShdw blurRad="38100" dist="38100" dir="2700000" algn="tl">
                    <a:srgbClr val="000000">
                      <a:alpha val="43137"/>
                    </a:srgbClr>
                  </a:outerShdw>
                </a:effectLst>
                <a:latin typeface="Century Gothic" panose="020B0502020202020204" pitchFamily="34" charset="0"/>
              </a:rPr>
              <a:t>(843) 312-7478</a:t>
            </a:r>
            <a:endParaRPr lang="it-IT" sz="800" kern="1400" dirty="0">
              <a:ln>
                <a:noFill/>
              </a:ln>
              <a:solidFill>
                <a:schemeClr val="bg1"/>
              </a:solidFill>
              <a:effectLst>
                <a:outerShdw blurRad="38100" dist="38100" dir="2700000" algn="tl">
                  <a:srgbClr val="000000">
                    <a:alpha val="43137"/>
                  </a:srgbClr>
                </a:outerShdw>
              </a:effectLst>
              <a:latin typeface="Century Gothic" panose="020B0502020202020204" pitchFamily="34" charset="0"/>
            </a:endParaRPr>
          </a:p>
          <a:p>
            <a:r>
              <a:rPr lang="it-IT" sz="1400" kern="1400" dirty="0">
                <a:solidFill>
                  <a:schemeClr val="bg1"/>
                </a:solidFill>
                <a:effectLst>
                  <a:outerShdw blurRad="38100" dist="38100" dir="2700000" algn="tl">
                    <a:srgbClr val="000000">
                      <a:alpha val="43137"/>
                    </a:srgbClr>
                  </a:outerShdw>
                </a:effectLst>
                <a:latin typeface="Century Gothic" panose="020B0502020202020204" pitchFamily="34" charset="0"/>
              </a:rPr>
              <a:t>pattinickerson@hotmail.com</a:t>
            </a:r>
            <a:endParaRPr lang="it-IT" sz="800" kern="1400" dirty="0">
              <a:ln>
                <a:noFill/>
              </a:ln>
              <a:solidFill>
                <a:schemeClr val="bg1"/>
              </a:solidFill>
              <a:effectLst>
                <a:outerShdw blurRad="38100" dist="38100" dir="2700000" algn="tl">
                  <a:srgbClr val="000000">
                    <a:alpha val="43137"/>
                  </a:srgbClr>
                </a:outerShdw>
              </a:effectLst>
              <a:latin typeface="Century Gothic" panose="020B0502020202020204" pitchFamily="34" charset="0"/>
            </a:endParaRPr>
          </a:p>
        </p:txBody>
      </p:sp>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60096" y="9343180"/>
            <a:ext cx="1452208" cy="5902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7" name="Text Box 4"/>
          <p:cNvSpPr txBox="1">
            <a:spLocks noChangeArrowheads="1"/>
          </p:cNvSpPr>
          <p:nvPr/>
        </p:nvSpPr>
        <p:spPr bwMode="auto">
          <a:xfrm>
            <a:off x="4612305" y="9312369"/>
            <a:ext cx="3054686" cy="6518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r" eaLnBrk="0" fontAlgn="base" hangingPunct="0">
              <a:spcBef>
                <a:spcPct val="0"/>
              </a:spcBef>
              <a:spcAft>
                <a:spcPct val="0"/>
              </a:spcAft>
            </a:pPr>
            <a:r>
              <a:rPr lang="en-US" altLang="en-US" sz="1400" b="1" dirty="0">
                <a:solidFill>
                  <a:schemeClr val="bg1"/>
                </a:solidFill>
                <a:effectLst>
                  <a:outerShdw blurRad="38100" dist="38100" dir="2700000" algn="tl">
                    <a:srgbClr val="000000">
                      <a:alpha val="43137"/>
                    </a:srgbClr>
                  </a:outerShdw>
                </a:effectLst>
                <a:latin typeface="Century Gothic" panose="020B0502020202020204" pitchFamily="34" charset="0"/>
              </a:rPr>
              <a:t>Brand Name Real Estate</a:t>
            </a:r>
          </a:p>
          <a:p>
            <a:pPr lvl="0" algn="r" eaLnBrk="0" fontAlgn="base" hangingPunct="0">
              <a:spcBef>
                <a:spcPct val="0"/>
              </a:spcBef>
              <a:spcAft>
                <a:spcPct val="0"/>
              </a:spcAft>
            </a:pPr>
            <a:r>
              <a:rPr lang="en-US" altLang="en-US" sz="1400" b="1" dirty="0">
                <a:solidFill>
                  <a:schemeClr val="bg1"/>
                </a:solidFill>
                <a:effectLst>
                  <a:outerShdw blurRad="38100" dist="38100" dir="2700000" algn="tl">
                    <a:srgbClr val="000000">
                      <a:alpha val="43137"/>
                    </a:srgbClr>
                  </a:outerShdw>
                </a:effectLst>
                <a:latin typeface="Century Gothic" panose="020B0502020202020204" pitchFamily="34" charset="0"/>
              </a:rPr>
              <a:t>4 Carriage Lane Suite 106</a:t>
            </a:r>
          </a:p>
          <a:p>
            <a:pPr lvl="0" algn="r" eaLnBrk="0" fontAlgn="base" hangingPunct="0">
              <a:spcBef>
                <a:spcPct val="0"/>
              </a:spcBef>
              <a:spcAft>
                <a:spcPct val="0"/>
              </a:spcAft>
            </a:pPr>
            <a:r>
              <a:rPr lang="en-US" altLang="en-US" sz="1400" b="1" dirty="0">
                <a:solidFill>
                  <a:schemeClr val="bg1"/>
                </a:solidFill>
                <a:effectLst>
                  <a:outerShdw blurRad="38100" dist="38100" dir="2700000" algn="tl">
                    <a:srgbClr val="000000">
                      <a:alpha val="43137"/>
                    </a:srgbClr>
                  </a:outerShdw>
                </a:effectLst>
                <a:latin typeface="Century Gothic" panose="020B0502020202020204" pitchFamily="34" charset="0"/>
              </a:rPr>
              <a:t>Charleston, SC 29407</a:t>
            </a:r>
            <a:endParaRPr kumimoji="0" lang="en-US" altLang="en-US" sz="3200" b="1" i="0" u="none" strike="noStrike" cap="none" normalizeH="0" baseline="0" dirty="0">
              <a:ln>
                <a:noFill/>
              </a:ln>
              <a:solidFill>
                <a:schemeClr val="bg1"/>
              </a:solidFill>
              <a:effectLst>
                <a:outerShdw blurRad="38100" dist="38100" dir="2700000" algn="tl">
                  <a:srgbClr val="000000">
                    <a:alpha val="43137"/>
                  </a:srgbClr>
                </a:outerShdw>
              </a:effectLst>
              <a:latin typeface="Century Gothic" panose="020B0502020202020204" pitchFamily="34" charset="0"/>
            </a:endParaRPr>
          </a:p>
        </p:txBody>
      </p:sp>
      <p:sp>
        <p:nvSpPr>
          <p:cNvPr id="8" name="Rectangle 7"/>
          <p:cNvSpPr/>
          <p:nvPr/>
        </p:nvSpPr>
        <p:spPr>
          <a:xfrm>
            <a:off x="0" y="3121058"/>
            <a:ext cx="7772400" cy="707886"/>
          </a:xfrm>
          <a:prstGeom prst="rect">
            <a:avLst/>
          </a:prstGeom>
        </p:spPr>
        <p:txBody>
          <a:bodyPr wrap="square">
            <a:spAutoFit/>
          </a:bodyPr>
          <a:lstStyle/>
          <a:p>
            <a:pPr algn="ctr"/>
            <a:r>
              <a:rPr lang="en-US" sz="2400" b="1" dirty="0">
                <a:solidFill>
                  <a:schemeClr val="bg1"/>
                </a:solidFill>
                <a:effectLst>
                  <a:outerShdw blurRad="38100" dist="38100" dir="2700000" algn="tl">
                    <a:srgbClr val="000000">
                      <a:alpha val="43137"/>
                    </a:srgbClr>
                  </a:outerShdw>
                </a:effectLst>
                <a:latin typeface="Century Gothic" panose="020B0502020202020204" pitchFamily="34" charset="0"/>
              </a:rPr>
              <a:t>3738 </a:t>
            </a:r>
            <a:r>
              <a:rPr lang="en-US" sz="2400" b="1" dirty="0" err="1">
                <a:solidFill>
                  <a:schemeClr val="bg1"/>
                </a:solidFill>
                <a:effectLst>
                  <a:outerShdw blurRad="38100" dist="38100" dir="2700000" algn="tl">
                    <a:srgbClr val="000000">
                      <a:alpha val="43137"/>
                    </a:srgbClr>
                  </a:outerShdw>
                </a:effectLst>
                <a:latin typeface="Century Gothic" panose="020B0502020202020204" pitchFamily="34" charset="0"/>
              </a:rPr>
              <a:t>Copahee</a:t>
            </a:r>
            <a:r>
              <a:rPr lang="en-US" sz="2400" b="1" dirty="0">
                <a:solidFill>
                  <a:schemeClr val="bg1"/>
                </a:solidFill>
                <a:effectLst>
                  <a:outerShdw blurRad="38100" dist="38100" dir="2700000" algn="tl">
                    <a:srgbClr val="000000">
                      <a:alpha val="43137"/>
                    </a:srgbClr>
                  </a:outerShdw>
                </a:effectLst>
                <a:latin typeface="Century Gothic" panose="020B0502020202020204" pitchFamily="34" charset="0"/>
              </a:rPr>
              <a:t> Sound Drive</a:t>
            </a:r>
          </a:p>
          <a:p>
            <a:pPr algn="ctr"/>
            <a:r>
              <a:rPr lang="en-US" sz="1600" b="1" dirty="0">
                <a:solidFill>
                  <a:schemeClr val="bg1"/>
                </a:solidFill>
                <a:effectLst>
                  <a:outerShdw blurRad="38100" dist="38100" dir="2700000" algn="tl">
                    <a:srgbClr val="000000">
                      <a:alpha val="43137"/>
                    </a:srgbClr>
                  </a:outerShdw>
                </a:effectLst>
                <a:latin typeface="Century Gothic" panose="020B0502020202020204" pitchFamily="34" charset="0"/>
              </a:rPr>
              <a:t>Mount Pleasant, SC 29466 ~ MLS# 18005799 ~ $394,900</a:t>
            </a:r>
          </a:p>
        </p:txBody>
      </p:sp>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44045" y="5992382"/>
            <a:ext cx="981455" cy="981455"/>
          </a:xfrm>
          <a:prstGeom prst="rect">
            <a:avLst/>
          </a:prstGeom>
          <a:ln>
            <a:solidFill>
              <a:schemeClr val="tx1"/>
            </a:solidFill>
          </a:ln>
          <a:effectLst>
            <a:outerShdw blurRad="292100" dist="139700" dir="2700000" algn="tl" rotWithShape="0">
              <a:srgbClr val="333333">
                <a:alpha val="65000"/>
              </a:srgbClr>
            </a:outerShdw>
          </a:effectLst>
        </p:spPr>
      </p:pic>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68008" y="4284934"/>
            <a:ext cx="733530" cy="981456"/>
          </a:xfrm>
          <a:prstGeom prst="rect">
            <a:avLst/>
          </a:prstGeom>
          <a:ln>
            <a:solidFill>
              <a:schemeClr val="tx1"/>
            </a:solidFill>
          </a:ln>
          <a:effectLst>
            <a:outerShdw blurRad="292100" dist="139700" dir="2700000" algn="tl" rotWithShape="0">
              <a:srgbClr val="333333">
                <a:alpha val="65000"/>
              </a:srgbClr>
            </a:outerShdw>
          </a:effectLst>
        </p:spPr>
      </p:pic>
      <p:pic>
        <p:nvPicPr>
          <p:cNvPr id="15" name="Picture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82228" y="7699830"/>
            <a:ext cx="736092" cy="981456"/>
          </a:xfrm>
          <a:prstGeom prst="rect">
            <a:avLst/>
          </a:prstGeom>
          <a:ln>
            <a:solidFill>
              <a:schemeClr val="tx1"/>
            </a:solidFill>
          </a:ln>
          <a:effectLst>
            <a:outerShdw blurRad="292100" dist="139700" dir="2700000" algn="tl" rotWithShape="0">
              <a:srgbClr val="333333">
                <a:alpha val="65000"/>
              </a:srgbClr>
            </a:outerShdw>
          </a:effectLst>
        </p:spPr>
      </p:pic>
      <p:pic>
        <p:nvPicPr>
          <p:cNvPr id="16" name="Picture 1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198681" y="7699830"/>
            <a:ext cx="1472184" cy="981456"/>
          </a:xfrm>
          <a:prstGeom prst="rect">
            <a:avLst/>
          </a:prstGeom>
          <a:ln>
            <a:solidFill>
              <a:schemeClr val="tx1"/>
            </a:solidFill>
          </a:ln>
          <a:effectLst>
            <a:outerShdw blurRad="292100" dist="139700" dir="2700000" algn="tl" rotWithShape="0">
              <a:srgbClr val="333333">
                <a:alpha val="65000"/>
              </a:srgbClr>
            </a:outerShdw>
          </a:effectLst>
        </p:spPr>
      </p:pic>
      <p:pic>
        <p:nvPicPr>
          <p:cNvPr id="17" name="Picture 1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013265" y="432530"/>
            <a:ext cx="3657600" cy="2438400"/>
          </a:xfrm>
          <a:prstGeom prst="rect">
            <a:avLst/>
          </a:prstGeom>
          <a:ln>
            <a:solidFill>
              <a:schemeClr val="tx1"/>
            </a:solidFill>
          </a:ln>
          <a:effectLst>
            <a:outerShdw blurRad="292100" dist="139700" dir="2700000" algn="tl" rotWithShape="0">
              <a:srgbClr val="333333">
                <a:alpha val="65000"/>
              </a:srgbClr>
            </a:outerShdw>
          </a:effectLst>
        </p:spPr>
      </p:pic>
      <p:pic>
        <p:nvPicPr>
          <p:cNvPr id="18" name="Picture 1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24479" y="4284934"/>
            <a:ext cx="651591" cy="978408"/>
          </a:xfrm>
          <a:prstGeom prst="rect">
            <a:avLst/>
          </a:prstGeom>
          <a:ln>
            <a:solidFill>
              <a:schemeClr val="tx1"/>
            </a:solidFill>
          </a:ln>
          <a:effectLst>
            <a:outerShdw blurRad="292100" dist="139700" dir="2700000" algn="tl" rotWithShape="0">
              <a:srgbClr val="333333">
                <a:alpha val="65000"/>
              </a:srgbClr>
            </a:outerShdw>
          </a:effectLst>
        </p:spPr>
      </p:pic>
      <p:sp>
        <p:nvSpPr>
          <p:cNvPr id="20" name="Rectangle 19"/>
          <p:cNvSpPr/>
          <p:nvPr/>
        </p:nvSpPr>
        <p:spPr>
          <a:xfrm>
            <a:off x="5720837" y="10136617"/>
            <a:ext cx="3886200" cy="861774"/>
          </a:xfrm>
          <a:prstGeom prst="rect">
            <a:avLst/>
          </a:prstGeom>
        </p:spPr>
        <p:txBody>
          <a:bodyPr>
            <a:spAutoFit/>
          </a:bodyPr>
          <a:lstStyle/>
          <a:p>
            <a:pPr algn="r"/>
            <a:r>
              <a:rPr lang="it-IT" b="1" kern="1400" dirty="0">
                <a:solidFill>
                  <a:srgbClr val="000000"/>
                </a:solidFill>
                <a:latin typeface="Century Gothic" panose="020B0502020202020204" pitchFamily="34" charset="0"/>
              </a:rPr>
              <a:t>Michael Albenesius</a:t>
            </a:r>
          </a:p>
          <a:p>
            <a:pPr algn="r"/>
            <a:r>
              <a:rPr lang="it-IT" sz="1600" kern="1400" dirty="0">
                <a:solidFill>
                  <a:srgbClr val="000000"/>
                </a:solidFill>
                <a:latin typeface="Century Gothic" panose="020B0502020202020204" pitchFamily="34" charset="0"/>
              </a:rPr>
              <a:t>(843) 343-5870</a:t>
            </a:r>
          </a:p>
          <a:p>
            <a:pPr algn="r"/>
            <a:r>
              <a:rPr lang="it-IT" sz="1600" kern="1400" dirty="0">
                <a:solidFill>
                  <a:schemeClr val="accent1">
                    <a:lumMod val="50000"/>
                  </a:schemeClr>
                </a:solidFill>
                <a:latin typeface="Century Gothic" panose="020B0502020202020204" pitchFamily="34" charset="0"/>
              </a:rPr>
              <a:t>m.albenesius@gmail.com  </a:t>
            </a:r>
            <a:endParaRPr lang="it-IT" sz="900" kern="1400" dirty="0">
              <a:ln>
                <a:noFill/>
              </a:ln>
              <a:solidFill>
                <a:schemeClr val="accent1">
                  <a:lumMod val="50000"/>
                </a:schemeClr>
              </a:solidFill>
              <a:effectLst/>
              <a:latin typeface="Century Gothic" panose="020B0502020202020204" pitchFamily="34" charset="0"/>
            </a:endParaRPr>
          </a:p>
        </p:txBody>
      </p:sp>
      <p:pic>
        <p:nvPicPr>
          <p:cNvPr id="22" name="Picture 2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95970" y="5990858"/>
            <a:ext cx="1308608" cy="981456"/>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31491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TotalTime>
  <Words>191</Words>
  <Application>Microsoft Office PowerPoint</Application>
  <PresentationFormat>Custom</PresentationFormat>
  <Paragraphs>17</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Century Gothic</vt:lpstr>
      <vt:lpstr>Dakota</vt:lpstr>
      <vt:lpstr>Office Theme</vt:lpstr>
      <vt:lpstr>Just Listed!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Charleston Waterfront Living at its Finest!</dc:title>
  <dc:creator>A. Thomas Price</dc:creator>
  <cp:lastModifiedBy>A. Thomas Price</cp:lastModifiedBy>
  <cp:revision>17</cp:revision>
  <dcterms:created xsi:type="dcterms:W3CDTF">2016-07-25T11:31:03Z</dcterms:created>
  <dcterms:modified xsi:type="dcterms:W3CDTF">2018-03-07T18:45:14Z</dcterms:modified>
</cp:coreProperties>
</file>