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00C"/>
    <a:srgbClr val="CAD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29" autoAdjust="0"/>
    <p:restoredTop sz="94660"/>
  </p:normalViewPr>
  <p:slideViewPr>
    <p:cSldViewPr snapToGrid="0">
      <p:cViewPr varScale="1">
        <p:scale>
          <a:sx n="47" d="100"/>
          <a:sy n="47" d="100"/>
        </p:scale>
        <p:origin x="253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9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5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0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2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26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5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2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1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72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5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0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8D138-54E7-4EF7-989F-673CA2838E27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1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emf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2" y="433080"/>
            <a:ext cx="3657600" cy="24383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641"/>
            <a:ext cx="7772400" cy="568960"/>
          </a:xfrm>
          <a:noFill/>
        </p:spPr>
        <p:txBody>
          <a:bodyPr anchor="t">
            <a:normAutofit/>
          </a:bodyPr>
          <a:lstStyle/>
          <a:p>
            <a:r>
              <a:rPr lang="en-US" sz="20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akota" pitchFamily="2" charset="0"/>
              </a:rPr>
              <a:t>Better Than New Construction in </a:t>
            </a:r>
            <a:r>
              <a:rPr lang="en-US" sz="2000" i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akota" pitchFamily="2" charset="0"/>
              </a:rPr>
              <a:t>Copahee</a:t>
            </a:r>
            <a:r>
              <a:rPr lang="en-US" sz="20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akota" pitchFamily="2" charset="0"/>
              </a:rPr>
              <a:t> Landing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0733" y="4023328"/>
            <a:ext cx="4590934" cy="485654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Better than new construction and you don't have to wait, still covered by 10 year home warranty!! This home has a beautiful, open floor plan! Zoned for the new Carolina Park Elementary School.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Ceiling fans and beautiful light fixtures through out the home.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Sile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stone counters in the kitchen and upgraded cabinets.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Flex space in back of the house can be formal dining room, play room, sitting area, or office. Gas line on the back deck for your gas grilling needs.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Upstairs there is a loft for second family area or playroom. Large master bedroom with dual sinks and dual shower heads in the oversized shower.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9253577"/>
            <a:ext cx="31600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kern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Patricia "Patti" Nickerson</a:t>
            </a:r>
            <a:endParaRPr lang="it-IT" sz="900" kern="140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it-IT" sz="1400" kern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(843) 312-7478</a:t>
            </a:r>
            <a:endParaRPr lang="it-IT" sz="800" kern="140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it-IT" sz="1400" kern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pattinickerson@hotmail.com</a:t>
            </a:r>
            <a:endParaRPr lang="it-IT" sz="800" kern="140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96" y="9343180"/>
            <a:ext cx="1452208" cy="59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612305" y="9312369"/>
            <a:ext cx="3054686" cy="65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Brand Name Real Estate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 Carriage Lane Suite 106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Charleston, SC 29407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121058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3738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Copahee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Sound Drive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Mount Pleasant, SC 29466 ~ MLS# 17019317 ~ $435,000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681" y="5992382"/>
            <a:ext cx="1472184" cy="98145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681" y="4284934"/>
            <a:ext cx="1472184" cy="9814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2" y="7699830"/>
            <a:ext cx="1472184" cy="9814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681" y="7699830"/>
            <a:ext cx="1472184" cy="9814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65" y="432530"/>
            <a:ext cx="3657600" cy="2438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79" y="4284934"/>
            <a:ext cx="651591" cy="9784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5720837" y="10136617"/>
            <a:ext cx="38862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it-IT" b="1" kern="1400" dirty="0">
                <a:solidFill>
                  <a:srgbClr val="000000"/>
                </a:solidFill>
                <a:latin typeface="Century Gothic" panose="020B0502020202020204" pitchFamily="34" charset="0"/>
              </a:rPr>
              <a:t>Michael Albenesius</a:t>
            </a:r>
          </a:p>
          <a:p>
            <a:pPr algn="r"/>
            <a:r>
              <a:rPr lang="it-IT" sz="1600" kern="1400" dirty="0">
                <a:solidFill>
                  <a:srgbClr val="000000"/>
                </a:solidFill>
                <a:latin typeface="Century Gothic" panose="020B0502020202020204" pitchFamily="34" charset="0"/>
              </a:rPr>
              <a:t>(843) 343-5870</a:t>
            </a:r>
          </a:p>
          <a:p>
            <a:pPr algn="r"/>
            <a:r>
              <a:rPr lang="it-IT" sz="1600" kern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m.albenesius@gmail.com  </a:t>
            </a:r>
            <a:endParaRPr lang="it-IT" sz="900" kern="140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2" y="5990858"/>
            <a:ext cx="1472184" cy="9814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149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173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Dakota</vt:lpstr>
      <vt:lpstr>Office Theme</vt:lpstr>
      <vt:lpstr>Better Than New Construction in Copahee Landing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Charleston Waterfront Living at its Finest!</dc:title>
  <dc:creator>A. Thomas Price</dc:creator>
  <cp:lastModifiedBy>A. Thomas Price</cp:lastModifiedBy>
  <cp:revision>14</cp:revision>
  <dcterms:created xsi:type="dcterms:W3CDTF">2016-07-25T11:31:03Z</dcterms:created>
  <dcterms:modified xsi:type="dcterms:W3CDTF">2017-07-12T15:20:58Z</dcterms:modified>
</cp:coreProperties>
</file>