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1512" y="-1638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9078444"/>
            <a:ext cx="7315198" cy="98583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1624"/>
            <a:ext cx="7315199" cy="2492149"/>
          </a:xfrm>
        </p:spPr>
        <p:txBody>
          <a:bodyPr anchor="ctr">
            <a:noAutofit/>
          </a:bodyPr>
          <a:lstStyle/>
          <a:p>
            <a:r>
              <a:rPr lang="en-US" sz="1400" dirty="0">
                <a:latin typeface="Trebuchet MS" panose="020B0603020202020204" pitchFamily="34" charset="0"/>
              </a:rPr>
              <a:t>New Construction in Mount Pleasant ready </a:t>
            </a:r>
            <a:r>
              <a:rPr lang="en-US" sz="1400" dirty="0" smtClean="0">
                <a:latin typeface="Trebuchet MS" panose="020B0603020202020204" pitchFamily="34" charset="0"/>
              </a:rPr>
              <a:t>now</a:t>
            </a:r>
            <a:r>
              <a:rPr lang="en-US" sz="1400" dirty="0" smtClean="0">
                <a:latin typeface="Trebuchet MS" panose="020B0603020202020204" pitchFamily="34" charset="0"/>
              </a:rPr>
              <a:t>! </a:t>
            </a:r>
            <a:r>
              <a:rPr lang="en-US" sz="1400" dirty="0">
                <a:latin typeface="Trebuchet MS" panose="020B0603020202020204" pitchFamily="34" charset="0"/>
              </a:rPr>
              <a:t>Large, deep lots that back up </a:t>
            </a:r>
            <a:r>
              <a:rPr lang="en-US" sz="1400">
                <a:latin typeface="Trebuchet MS" panose="020B0603020202020204" pitchFamily="34" charset="0"/>
              </a:rPr>
              <a:t>to </a:t>
            </a:r>
            <a:r>
              <a:rPr lang="en-US" sz="1400" smtClean="0">
                <a:latin typeface="Trebuchet MS" panose="020B0603020202020204" pitchFamily="34" charset="0"/>
              </a:rPr>
              <a:t>Copahee</a:t>
            </a:r>
            <a:r>
              <a:rPr lang="en-US" sz="1400" dirty="0" smtClean="0">
                <a:latin typeface="Trebuchet MS" panose="020B0603020202020204" pitchFamily="34" charset="0"/>
              </a:rPr>
              <a:t> </a:t>
            </a:r>
            <a:r>
              <a:rPr lang="en-US" sz="1400" dirty="0">
                <a:latin typeface="Trebuchet MS" panose="020B0603020202020204" pitchFamily="34" charset="0"/>
              </a:rPr>
              <a:t>Sound! The RICHMOND floor plan is four bedrooms and four and a half bathrooms. The kitchen features 42'' inch birch cabinets with crown </a:t>
            </a:r>
            <a:r>
              <a:rPr lang="en-US" sz="1400" dirty="0" err="1">
                <a:latin typeface="Trebuchet MS" panose="020B0603020202020204" pitchFamily="34" charset="0"/>
              </a:rPr>
              <a:t>moulding</a:t>
            </a:r>
            <a:r>
              <a:rPr lang="en-US" sz="1400" dirty="0">
                <a:latin typeface="Trebuchet MS" panose="020B0603020202020204" pitchFamily="34" charset="0"/>
              </a:rPr>
              <a:t> and brushed nickel hardware, stainless steel appliances and granite countertops. Hardwood flooring is included in the downstairs main living area with a wood burning fireplace. The downstairs and owners suite shows a separate tub and shower with a double bowl vanity. Many additional features for this elevated home include cement plank siding, fully sodded landscaped yard, Sherwin Williams Historic Colors palette and 2-10 Warranty. Take advantage of country living with convenience to shopping and restaurants as well as the Mt. Pleasant Rec Dept.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7578" y="9074456"/>
            <a:ext cx="336046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Maria Woodul, ABR, CRS,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SFR</a:t>
            </a:r>
          </a:p>
          <a:p>
            <a:r>
              <a:rPr lang="nl-NL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Broker Associate</a:t>
            </a:r>
          </a:p>
          <a:p>
            <a:r>
              <a:rPr lang="nl-NL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843.297.1836</a:t>
            </a:r>
          </a:p>
          <a:p>
            <a:r>
              <a:rPr lang="nl-NL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MWoodul@carolinaone.com</a:t>
            </a:r>
          </a:p>
          <a:p>
            <a:r>
              <a:rPr lang="nl-NL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www.MariaWoodul.com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8047" y="9283681"/>
            <a:ext cx="2156264" cy="5770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Carolina One Real </a:t>
            </a: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Estate</a:t>
            </a:r>
            <a:endParaRPr 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r"/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2713 Highway 17 North</a:t>
            </a:r>
          </a:p>
          <a:p>
            <a:pPr algn="r"/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Mt. Pleasant, SC 29466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43800" y="11132"/>
            <a:ext cx="2171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55 and Better!</a:t>
            </a:r>
            <a:endParaRPr lang="en-US" sz="1800" i="1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5341" y="7878716"/>
            <a:ext cx="1495108" cy="103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41" y="4146826"/>
            <a:ext cx="4144140" cy="1234799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4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3741 Tip Lane</a:t>
            </a:r>
            <a:r>
              <a:rPr lang="en-US" sz="2400" b="0" cap="none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en-US" sz="2400" b="0" cap="none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Cottages at </a:t>
            </a:r>
            <a:r>
              <a:rPr lang="en-US" sz="1600" b="0" cap="none" dirty="0" err="1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Copahee</a:t>
            </a:r>
            <a: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Mount Pleasant, SC 29466</a:t>
            </a:r>
            <a:b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MLS# </a:t>
            </a:r>
            <a:r>
              <a:rPr lang="en-US" sz="1600" b="0" cap="none" dirty="0" smtClean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15027355 :: $</a:t>
            </a:r>
            <a:r>
              <a:rPr lang="en-US" sz="1600" b="0" cap="none" dirty="0">
                <a:ln w="10541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497,100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2660" r="4860" b="6368"/>
          <a:stretch/>
        </p:blipFill>
        <p:spPr>
          <a:xfrm>
            <a:off x="6314310" y="9073979"/>
            <a:ext cx="1000889" cy="985839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341" y="129698"/>
            <a:ext cx="5356171" cy="40171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29481" y="3124200"/>
            <a:ext cx="3009901" cy="22574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84D4134C-5E73-40EC-9F41-9D9F43980C29" descr="85F90027-993E-4F98-B69D-DFCD17851B08@attloc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3551"/>
            <a:ext cx="797578" cy="98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562602" y="129698"/>
            <a:ext cx="1676780" cy="125758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562602" y="1626949"/>
            <a:ext cx="1676780" cy="125758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5212" y="0"/>
            <a:ext cx="1910212" cy="1615817"/>
            <a:chOff x="-1828800" y="232993"/>
            <a:chExt cx="1676399" cy="14478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Diagonal Stripe 4"/>
            <p:cNvSpPr/>
            <p:nvPr/>
          </p:nvSpPr>
          <p:spPr>
            <a:xfrm>
              <a:off x="-1828800" y="232993"/>
              <a:ext cx="1676399" cy="1447800"/>
            </a:xfrm>
            <a:prstGeom prst="diagStrip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9171626">
              <a:off x="-1770717" y="573394"/>
              <a:ext cx="1113054" cy="46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Brand </a:t>
              </a:r>
              <a:r>
                <a:rPr lang="en-US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New</a:t>
              </a:r>
              <a:br>
                <a:rPr lang="en-US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</a:br>
              <a:r>
                <a:rPr lang="en-US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Construction</a:t>
              </a:r>
              <a:endPara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971652" y="7878716"/>
            <a:ext cx="1495108" cy="103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3857963" y="7878716"/>
            <a:ext cx="1495108" cy="103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744274" y="7878716"/>
            <a:ext cx="1495108" cy="103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380</TotalTime>
  <Words>172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Book Antiqua</vt:lpstr>
      <vt:lpstr>Lucida Sans</vt:lpstr>
      <vt:lpstr>Trebuchet MS</vt:lpstr>
      <vt:lpstr>Wingdings</vt:lpstr>
      <vt:lpstr>Wingdings 2</vt:lpstr>
      <vt:lpstr>Wingdings 3</vt:lpstr>
      <vt:lpstr>Apex</vt:lpstr>
      <vt:lpstr>3741 Tip Lane Cottages at Copahee Mount Pleasant, SC 29466 MLS# 15027355 :: $497,100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49</cp:revision>
  <dcterms:created xsi:type="dcterms:W3CDTF">2006-08-16T00:00:00Z</dcterms:created>
  <dcterms:modified xsi:type="dcterms:W3CDTF">2016-04-15T14:54:15Z</dcterms:modified>
</cp:coreProperties>
</file>