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4" d="100"/>
          <a:sy n="84" d="100"/>
        </p:scale>
        <p:origin x="2023"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t="85" b="85"/>
          <a:stretch/>
        </p:blipFill>
        <p:spPr>
          <a:xfrm>
            <a:off x="1611473" y="533400"/>
            <a:ext cx="5921055" cy="3940663"/>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500" b="1" i="1" dirty="0">
                <a:solidFill>
                  <a:srgbClr val="FF0000"/>
                </a:solidFill>
                <a:latin typeface="Century Gothic" panose="020B0502020202020204" pitchFamily="34" charset="0"/>
              </a:rPr>
              <a:t>Just Hop In Your Golf Cart To Go To Dinner</a:t>
            </a:r>
          </a:p>
        </p:txBody>
      </p:sp>
      <p:sp>
        <p:nvSpPr>
          <p:cNvPr id="3" name="Subtitle 2"/>
          <p:cNvSpPr>
            <a:spLocks noGrp="1"/>
          </p:cNvSpPr>
          <p:nvPr>
            <p:ph type="subTitle" idx="1"/>
          </p:nvPr>
        </p:nvSpPr>
        <p:spPr>
          <a:xfrm>
            <a:off x="0" y="4505697"/>
            <a:ext cx="9144000" cy="1437903"/>
          </a:xfrm>
        </p:spPr>
        <p:txBody>
          <a:bodyPr anchor="ctr">
            <a:noAutofit/>
          </a:bodyPr>
          <a:lstStyle/>
          <a:p>
            <a:r>
              <a:rPr lang="en-US" sz="1200" dirty="0">
                <a:solidFill>
                  <a:schemeClr val="bg2">
                    <a:lumMod val="25000"/>
                  </a:schemeClr>
                </a:solidFill>
                <a:latin typeface="Century Gothic" panose="020B0502020202020204" pitchFamily="34" charset="0"/>
              </a:rPr>
              <a:t>Absolutely stunning home!! Raised construction, 3 car garage, 2 car carport, AND a golf cart covered parking space! Drive golf cart to grocery stores, restaurants, salons, gym, tennis courts, dog park, baseball fields, football fields, Starbucks...just about anything you'll need or want when in your new home is right down the street! Enjoy scenic walks around your neighborhood ponds and scenic walkways. Better than new home with too many upgrades to list to include fireplace, tiled tub/shower, shiplap, chef's kitchen package w gas stove, craftsman molding/trim package, grill gas line, 6ft privacy fence, extended concrete outdoor living space, widened driveway, upgraded scratch resistant hardwoods, upgraded fixtures/fans, stained stairs/porch, enclosed garage wall, and more. Must see!!</a:t>
            </a:r>
          </a:p>
        </p:txBody>
      </p:sp>
      <p:sp>
        <p:nvSpPr>
          <p:cNvPr id="14" name="Rectangle 13"/>
          <p:cNvSpPr/>
          <p:nvPr/>
        </p:nvSpPr>
        <p:spPr>
          <a:xfrm>
            <a:off x="0" y="5888504"/>
            <a:ext cx="9144000" cy="969496"/>
          </a:xfrm>
          <a:prstGeom prst="rect">
            <a:avLst/>
          </a:prstGeom>
        </p:spPr>
        <p:txBody>
          <a:bodyPr wrap="square">
            <a:spAutoFit/>
          </a:bodyPr>
          <a:lstStyle/>
          <a:p>
            <a:pPr algn="ctr"/>
            <a:r>
              <a:rPr lang="en-US" b="1" dirty="0">
                <a:solidFill>
                  <a:schemeClr val="accent2">
                    <a:lumMod val="50000"/>
                  </a:schemeClr>
                </a:solidFill>
                <a:latin typeface="Century Gothic" panose="020B0502020202020204" pitchFamily="34" charset="0"/>
              </a:rPr>
              <a:t>Johnny Crosby </a:t>
            </a:r>
          </a:p>
          <a:p>
            <a:pPr algn="ctr"/>
            <a:r>
              <a:rPr lang="en-US" sz="1400" dirty="0">
                <a:solidFill>
                  <a:schemeClr val="accent2">
                    <a:lumMod val="50000"/>
                  </a:schemeClr>
                </a:solidFill>
                <a:latin typeface="Century Gothic" panose="020B0502020202020204" pitchFamily="34" charset="0"/>
              </a:rPr>
              <a:t>843-270-9407</a:t>
            </a:r>
            <a:br>
              <a:rPr lang="en-US" sz="1400" dirty="0">
                <a:solidFill>
                  <a:schemeClr val="accent2">
                    <a:lumMod val="50000"/>
                  </a:schemeClr>
                </a:solidFill>
                <a:latin typeface="Century Gothic" panose="020B0502020202020204" pitchFamily="34" charset="0"/>
              </a:rPr>
            </a:br>
            <a:r>
              <a:rPr lang="en-US" sz="1400" dirty="0">
                <a:solidFill>
                  <a:schemeClr val="accent2">
                    <a:lumMod val="50000"/>
                  </a:schemeClr>
                </a:solidFill>
                <a:latin typeface="Century Gothic" panose="020B0502020202020204" pitchFamily="34" charset="0"/>
              </a:rPr>
              <a:t>jcrosby@charlestonhomeproviders.com</a:t>
            </a:r>
          </a:p>
          <a:p>
            <a:pPr algn="ctr"/>
            <a:r>
              <a:rPr lang="en-US" sz="1100" dirty="0">
                <a:solidFill>
                  <a:schemeClr val="accent2">
                    <a:lumMod val="60000"/>
                    <a:lumOff val="40000"/>
                  </a:schemeClr>
                </a:solidFill>
                <a:latin typeface="Century Gothic" panose="020B0502020202020204" pitchFamily="34" charset="0"/>
              </a:rPr>
              <a:t>Brand Name Real Estate | </a:t>
            </a:r>
            <a:r>
              <a:rPr lang="fr-FR" sz="1100" dirty="0">
                <a:solidFill>
                  <a:schemeClr val="accent2">
                    <a:lumMod val="60000"/>
                    <a:lumOff val="40000"/>
                  </a:schemeClr>
                </a:solidFill>
                <a:latin typeface="Century Gothic" panose="020B0502020202020204" pitchFamily="34" charset="0"/>
              </a:rPr>
              <a:t>4 </a:t>
            </a:r>
            <a:r>
              <a:rPr lang="fr-FR" sz="1100" dirty="0" err="1">
                <a:solidFill>
                  <a:schemeClr val="accent2">
                    <a:lumMod val="60000"/>
                    <a:lumOff val="40000"/>
                  </a:schemeClr>
                </a:solidFill>
                <a:latin typeface="Century Gothic" panose="020B0502020202020204" pitchFamily="34" charset="0"/>
              </a:rPr>
              <a:t>Carriage</a:t>
            </a:r>
            <a:r>
              <a:rPr lang="fr-FR" sz="1100" dirty="0">
                <a:solidFill>
                  <a:schemeClr val="accent2">
                    <a:lumMod val="60000"/>
                    <a:lumOff val="40000"/>
                  </a:schemeClr>
                </a:solidFill>
                <a:latin typeface="Century Gothic" panose="020B0502020202020204" pitchFamily="34" charset="0"/>
              </a:rPr>
              <a:t> Lane, Suite 106 | </a:t>
            </a:r>
            <a:r>
              <a:rPr lang="en-US" sz="1100" dirty="0">
                <a:solidFill>
                  <a:schemeClr val="accent2">
                    <a:lumMod val="60000"/>
                    <a:lumOff val="40000"/>
                  </a:schemeClr>
                </a:solidFill>
                <a:latin typeface="Century Gothic" panose="020B0502020202020204" pitchFamily="34" charset="0"/>
              </a:rPr>
              <a:t>Charleston, SC 29407</a:t>
            </a:r>
          </a:p>
        </p:txBody>
      </p:sp>
      <p:sp>
        <p:nvSpPr>
          <p:cNvPr id="15" name="Rectangle 14"/>
          <p:cNvSpPr/>
          <p:nvPr/>
        </p:nvSpPr>
        <p:spPr>
          <a:xfrm>
            <a:off x="1611472" y="3689233"/>
            <a:ext cx="5921055" cy="784830"/>
          </a:xfrm>
          <a:prstGeom prst="rect">
            <a:avLst/>
          </a:prstGeom>
        </p:spPr>
        <p:txBody>
          <a:bodyPr wrap="square">
            <a:spAutoFit/>
          </a:bodyPr>
          <a:lstStyle/>
          <a:p>
            <a:pPr algn="ctr"/>
            <a:r>
              <a:rPr lang="en-US" sz="2000" b="1" dirty="0">
                <a:ln w="6350">
                  <a:solidFill>
                    <a:schemeClr val="tx1"/>
                  </a:solidFill>
                </a:ln>
                <a:solidFill>
                  <a:schemeClr val="bg1"/>
                </a:solidFill>
                <a:latin typeface="Century Gothic" panose="020B0502020202020204" pitchFamily="34" charset="0"/>
              </a:rPr>
              <a:t>3741 APIARY LANE</a:t>
            </a:r>
          </a:p>
          <a:p>
            <a:pPr algn="ctr"/>
            <a:r>
              <a:rPr lang="en-US" sz="1300" b="1" dirty="0">
                <a:ln w="6350">
                  <a:solidFill>
                    <a:schemeClr val="tx1"/>
                  </a:solidFill>
                </a:ln>
                <a:solidFill>
                  <a:schemeClr val="bg1"/>
                </a:solidFill>
                <a:latin typeface="Century Gothic" panose="020B0502020202020204" pitchFamily="34" charset="0"/>
              </a:rPr>
              <a:t>LAUREL OAK | JOHNS ISLAND, SC 29455 | MLS# 24006029 | $649,000</a:t>
            </a:r>
          </a:p>
          <a:p>
            <a:pPr algn="ctr"/>
            <a:r>
              <a:rPr lang="en-US" sz="1200" b="1" dirty="0">
                <a:ln w="6350">
                  <a:solidFill>
                    <a:schemeClr val="tx1"/>
                  </a:solidFill>
                </a:ln>
                <a:solidFill>
                  <a:schemeClr val="bg1"/>
                </a:solidFill>
                <a:latin typeface="Century Gothic" panose="020B0502020202020204" pitchFamily="34" charset="0"/>
              </a:rPr>
              <a:t>3 BEDS, 2.5 BATHS ∙ 2472 SQ. FT</a:t>
            </a:r>
          </a:p>
        </p:txBody>
      </p:sp>
      <p:grpSp>
        <p:nvGrpSpPr>
          <p:cNvPr id="4" name="Group 3">
            <a:extLst>
              <a:ext uri="{FF2B5EF4-FFF2-40B4-BE49-F238E27FC236}">
                <a16:creationId xmlns:a16="http://schemas.microsoft.com/office/drawing/2014/main" id="{BC8A12FA-A6E3-E31A-96FE-16631ED18615}"/>
              </a:ext>
            </a:extLst>
          </p:cNvPr>
          <p:cNvGrpSpPr/>
          <p:nvPr/>
        </p:nvGrpSpPr>
        <p:grpSpPr>
          <a:xfrm>
            <a:off x="151115" y="533400"/>
            <a:ext cx="8841770" cy="3940663"/>
            <a:chOff x="161892" y="631337"/>
            <a:chExt cx="8841770" cy="3940663"/>
          </a:xfrm>
        </p:grpSpPr>
        <p:pic>
          <p:nvPicPr>
            <p:cNvPr id="9" name="Picture 8"/>
            <p:cNvPicPr>
              <a:picLocks/>
            </p:cNvPicPr>
            <p:nvPr/>
          </p:nvPicPr>
          <p:blipFill>
            <a:blip r:embed="rId3" cstate="print">
              <a:extLst>
                <a:ext uri="{28A0092B-C50C-407E-A947-70E740481C1C}">
                  <a14:useLocalDpi xmlns:a14="http://schemas.microsoft.com/office/drawing/2010/main" val="0"/>
                </a:ext>
              </a:extLst>
            </a:blip>
            <a:srcRect/>
            <a:stretch/>
          </p:blipFill>
          <p:spPr>
            <a:xfrm>
              <a:off x="161892" y="1640901"/>
              <a:ext cx="1371600" cy="914400"/>
            </a:xfrm>
            <a:prstGeom prst="rect">
              <a:avLst/>
            </a:prstGeom>
            <a:ln>
              <a:noFill/>
            </a:ln>
            <a:effectLst/>
          </p:spPr>
        </p:pic>
        <p:pic>
          <p:nvPicPr>
            <p:cNvPr id="20" name="Picture 19"/>
            <p:cNvPicPr>
              <a:picLocks/>
            </p:cNvPicPr>
            <p:nvPr/>
          </p:nvPicPr>
          <p:blipFill>
            <a:blip r:embed="rId4" cstate="print">
              <a:extLst>
                <a:ext uri="{28A0092B-C50C-407E-A947-70E740481C1C}">
                  <a14:useLocalDpi xmlns:a14="http://schemas.microsoft.com/office/drawing/2010/main" val="0"/>
                </a:ext>
              </a:extLst>
            </a:blip>
            <a:srcRect/>
            <a:stretch/>
          </p:blipFill>
          <p:spPr>
            <a:xfrm>
              <a:off x="161892" y="3657600"/>
              <a:ext cx="1371600" cy="914400"/>
            </a:xfrm>
            <a:prstGeom prst="rect">
              <a:avLst/>
            </a:prstGeom>
            <a:ln>
              <a:noFill/>
            </a:ln>
            <a:effectLst/>
          </p:spPr>
        </p:pic>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161892" y="631337"/>
              <a:ext cx="1371600" cy="914400"/>
            </a:xfrm>
            <a:prstGeom prst="rect">
              <a:avLst/>
            </a:prstGeom>
            <a:ln>
              <a:noFill/>
            </a:ln>
            <a:effectLst/>
          </p:spPr>
        </p:pic>
        <p:pic>
          <p:nvPicPr>
            <p:cNvPr id="13" name="Picture 12">
              <a:extLst>
                <a:ext uri="{FF2B5EF4-FFF2-40B4-BE49-F238E27FC236}">
                  <a16:creationId xmlns:a16="http://schemas.microsoft.com/office/drawing/2014/main" id="{DD8B8D38-78FD-4708-A7EB-FC99AC54A9B4}"/>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61892" y="2651078"/>
              <a:ext cx="1371600" cy="914400"/>
            </a:xfrm>
            <a:prstGeom prst="rect">
              <a:avLst/>
            </a:prstGeom>
            <a:ln>
              <a:noFill/>
            </a:ln>
            <a:effectLst/>
          </p:spPr>
        </p:pic>
        <p:pic>
          <p:nvPicPr>
            <p:cNvPr id="16" name="Picture 15">
              <a:extLst>
                <a:ext uri="{FF2B5EF4-FFF2-40B4-BE49-F238E27FC236}">
                  <a16:creationId xmlns:a16="http://schemas.microsoft.com/office/drawing/2014/main" id="{052DE033-29FC-4A9E-8033-3E8DCBAB5BB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7632062" y="2648845"/>
              <a:ext cx="1371600" cy="91440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7632062" y="3657600"/>
              <a:ext cx="1371600" cy="914400"/>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7632062" y="1640091"/>
              <a:ext cx="1371600" cy="91440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632062" y="631337"/>
              <a:ext cx="1371600" cy="914400"/>
            </a:xfrm>
            <a:prstGeom prst="rect">
              <a:avLst/>
            </a:prstGeom>
            <a:ln>
              <a:noFill/>
            </a:ln>
            <a:effectLst/>
          </p:spPr>
        </p:pic>
      </p:gr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218</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Just Hop In Your Golf Cart To Go To Dinner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56</cp:revision>
  <dcterms:created xsi:type="dcterms:W3CDTF">2006-08-16T00:00:00Z</dcterms:created>
  <dcterms:modified xsi:type="dcterms:W3CDTF">2024-04-17T14:07:56Z</dcterms:modified>
</cp:coreProperties>
</file>