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69522B3-AFDF-4BA4-A7C1-0B653F32C386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6122B3F-62A1-4070-8234-650DF19180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66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2B3-AFDF-4BA4-A7C1-0B653F32C386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2B3F-62A1-4070-8234-650DF1918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9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2B3-AFDF-4BA4-A7C1-0B653F32C386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2B3F-62A1-4070-8234-650DF19180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021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2B3-AFDF-4BA4-A7C1-0B653F32C386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2B3F-62A1-4070-8234-650DF19180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368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2B3-AFDF-4BA4-A7C1-0B653F32C386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2B3F-62A1-4070-8234-650DF1918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11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2B3-AFDF-4BA4-A7C1-0B653F32C386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2B3F-62A1-4070-8234-650DF19180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926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2B3-AFDF-4BA4-A7C1-0B653F32C386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2B3F-62A1-4070-8234-650DF19180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65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2B3-AFDF-4BA4-A7C1-0B653F32C386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2B3F-62A1-4070-8234-650DF19180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100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2B3-AFDF-4BA4-A7C1-0B653F32C386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2B3F-62A1-4070-8234-650DF19180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94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2B3-AFDF-4BA4-A7C1-0B653F32C386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2B3F-62A1-4070-8234-650DF1918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2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2B3-AFDF-4BA4-A7C1-0B653F32C386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2B3F-62A1-4070-8234-650DF19180F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2B3-AFDF-4BA4-A7C1-0B653F32C386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2B3F-62A1-4070-8234-650DF1918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4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2B3-AFDF-4BA4-A7C1-0B653F32C386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2B3F-62A1-4070-8234-650DF19180FD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67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2B3-AFDF-4BA4-A7C1-0B653F32C386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2B3F-62A1-4070-8234-650DF19180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92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2B3-AFDF-4BA4-A7C1-0B653F32C386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2B3F-62A1-4070-8234-650DF1918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7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2B3-AFDF-4BA4-A7C1-0B653F32C386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2B3F-62A1-4070-8234-650DF19180F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85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2B3-AFDF-4BA4-A7C1-0B653F32C386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2B3F-62A1-4070-8234-650DF1918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0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9522B3-AFDF-4BA4-A7C1-0B653F32C386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122B3F-62A1-4070-8234-650DF1918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9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634" y="1533378"/>
            <a:ext cx="6386732" cy="1941341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>
                <a:latin typeface="Amazone BT" panose="03020702040507090A04" pitchFamily="66" charset="0"/>
              </a:rPr>
              <a:t>You’re Invited</a:t>
            </a:r>
            <a:br>
              <a:rPr lang="en-US" dirty="0">
                <a:latin typeface="Amazone BT" panose="03020702040507090A04" pitchFamily="66" charset="0"/>
              </a:rPr>
            </a:br>
            <a:r>
              <a:rPr lang="en-US" sz="3200" dirty="0">
                <a:latin typeface="Amazone BT" panose="03020702040507090A04" pitchFamily="66" charset="0"/>
              </a:rPr>
              <a:t>Agent Open House</a:t>
            </a:r>
            <a:br>
              <a:rPr lang="en-US" sz="3200" dirty="0">
                <a:latin typeface="Amazone BT" panose="03020702040507090A04" pitchFamily="66" charset="0"/>
              </a:rPr>
            </a:br>
            <a:r>
              <a:rPr lang="en-US" sz="3200" dirty="0">
                <a:latin typeface="Amazone BT" panose="03020702040507090A04" pitchFamily="66" charset="0"/>
              </a:rPr>
              <a:t>Thursday, July 28 from 11-1</a:t>
            </a:r>
            <a:endParaRPr lang="en-US" dirty="0">
              <a:latin typeface="Amazone BT" panose="03020702040507090A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634" y="3474719"/>
            <a:ext cx="6386732" cy="1885072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>
                <a:latin typeface="Ameretto" panose="00000400000000000000" pitchFamily="2" charset="0"/>
              </a:rPr>
              <a:t>3750 Sisseton Ln</a:t>
            </a:r>
          </a:p>
          <a:p>
            <a:r>
              <a:rPr lang="en-US" sz="1800" dirty="0">
                <a:latin typeface="Ameretto" panose="00000400000000000000" pitchFamily="2" charset="0"/>
              </a:rPr>
              <a:t>Carolina Park | Mt. Pleasant, SC 29466</a:t>
            </a:r>
          </a:p>
          <a:p>
            <a:r>
              <a:rPr lang="en-US" sz="1800" dirty="0">
                <a:latin typeface="Ameretto" panose="00000400000000000000" pitchFamily="2" charset="0"/>
              </a:rPr>
              <a:t>MLS# 16018862 | $772,900</a:t>
            </a:r>
          </a:p>
          <a:p>
            <a:r>
              <a:rPr lang="en-US" sz="1700" i="1" dirty="0">
                <a:latin typeface="Ameretto" panose="00000400000000000000" pitchFamily="2" charset="0"/>
              </a:rPr>
              <a:t>Lunch Provided by Hamby Catering &amp; Drawing for $100 Gift Card</a:t>
            </a:r>
          </a:p>
        </p:txBody>
      </p:sp>
      <p:sp>
        <p:nvSpPr>
          <p:cNvPr id="4" name="Rectangle 3"/>
          <p:cNvSpPr/>
          <p:nvPr/>
        </p:nvSpPr>
        <p:spPr>
          <a:xfrm>
            <a:off x="4979963" y="5779922"/>
            <a:ext cx="4168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accent4"/>
                </a:solidFill>
                <a:latin typeface="Ameretto" panose="00000400000000000000" pitchFamily="2" charset="0"/>
              </a:rPr>
              <a:t>Carolina One Real Estate</a:t>
            </a:r>
          </a:p>
          <a:p>
            <a:pPr algn="r"/>
            <a:r>
              <a:rPr lang="en-US" sz="1600" dirty="0">
                <a:solidFill>
                  <a:schemeClr val="accent4"/>
                </a:solidFill>
                <a:latin typeface="Ameretto" panose="00000400000000000000" pitchFamily="2" charset="0"/>
              </a:rPr>
              <a:t>1503 Palm Blvd</a:t>
            </a:r>
          </a:p>
          <a:p>
            <a:pPr algn="r"/>
            <a:r>
              <a:rPr lang="en-US" sz="1600" dirty="0">
                <a:solidFill>
                  <a:schemeClr val="accent4"/>
                </a:solidFill>
                <a:latin typeface="Ameretto" panose="00000400000000000000" pitchFamily="2" charset="0"/>
              </a:rPr>
              <a:t>Isle of Palms, SC 29451</a:t>
            </a:r>
          </a:p>
          <a:p>
            <a:pPr algn="r"/>
            <a:r>
              <a:rPr lang="en-US" sz="1600" dirty="0">
                <a:solidFill>
                  <a:schemeClr val="accent4"/>
                </a:solidFill>
                <a:latin typeface="Ameretto" panose="00000400000000000000" pitchFamily="2" charset="0"/>
              </a:rPr>
              <a:t>www.lindalaird.com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21" y="5779922"/>
            <a:ext cx="4168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accent4"/>
                </a:solidFill>
                <a:latin typeface="Ameretto" panose="00000400000000000000" pitchFamily="2" charset="0"/>
              </a:rPr>
              <a:t>Linda Laird, Realtor</a:t>
            </a:r>
          </a:p>
          <a:p>
            <a:r>
              <a:rPr lang="pt-BR" sz="1600" dirty="0">
                <a:solidFill>
                  <a:schemeClr val="accent4"/>
                </a:solidFill>
                <a:latin typeface="Ameretto" panose="00000400000000000000" pitchFamily="2" charset="0"/>
              </a:rPr>
              <a:t>(843) 886-8110 - O</a:t>
            </a:r>
          </a:p>
          <a:p>
            <a:r>
              <a:rPr lang="pt-BR" sz="1600" dirty="0">
                <a:solidFill>
                  <a:schemeClr val="accent4"/>
                </a:solidFill>
                <a:latin typeface="Ameretto" panose="00000400000000000000" pitchFamily="2" charset="0"/>
              </a:rPr>
              <a:t>(843) 209-7571 - C</a:t>
            </a:r>
          </a:p>
          <a:p>
            <a:r>
              <a:rPr lang="pt-BR" sz="1600" dirty="0">
                <a:solidFill>
                  <a:schemeClr val="accent4"/>
                </a:solidFill>
                <a:latin typeface="Ameretto" panose="00000400000000000000" pitchFamily="2" charset="0"/>
              </a:rPr>
              <a:t>linda.laird@carolinaoneplus.com</a:t>
            </a:r>
            <a:endParaRPr lang="en-US" sz="1600" dirty="0">
              <a:solidFill>
                <a:schemeClr val="accent4"/>
              </a:solidFill>
              <a:latin typeface="Amerett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33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63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Amazone BT</vt:lpstr>
      <vt:lpstr>Ameretto</vt:lpstr>
      <vt:lpstr>Arial</vt:lpstr>
      <vt:lpstr>Garamond</vt:lpstr>
      <vt:lpstr>Organic</vt:lpstr>
      <vt:lpstr>You’re Invited Agent Open House Thursday, July 28 from 11-1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You’re Invited Agent Open House Wednesday, July 27 from 11-1</dc:title>
  <dc:creator>A. Thomas Price</dc:creator>
  <cp:lastModifiedBy>A. Thomas Price</cp:lastModifiedBy>
  <cp:revision>8</cp:revision>
  <dcterms:created xsi:type="dcterms:W3CDTF">2016-07-16T17:12:49Z</dcterms:created>
  <dcterms:modified xsi:type="dcterms:W3CDTF">2016-07-26T17:55:35Z</dcterms:modified>
</cp:coreProperties>
</file>