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6" y="-383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7/26/2016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7/26/2016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0058400"/>
          </a:xfrm>
          <a:prstGeom prst="rect">
            <a:avLst/>
          </a:prstGeom>
          <a:gradFill>
            <a:gsLst>
              <a:gs pos="0">
                <a:schemeClr val="tx2"/>
              </a:gs>
              <a:gs pos="38000">
                <a:schemeClr val="accent1">
                  <a:lumMod val="45000"/>
                  <a:lumOff val="55000"/>
                </a:schemeClr>
              </a:gs>
              <a:gs pos="81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383" y="1119344"/>
            <a:ext cx="5416341" cy="4062256"/>
          </a:xfrm>
          <a:prstGeom prst="rect">
            <a:avLst/>
          </a:prstGeom>
          <a:ln>
            <a:noFill/>
          </a:ln>
          <a:effectLst>
            <a:outerShdw blurRad="190500" algn="tl" rotWithShape="0">
              <a:srgbClr val="000000">
                <a:alpha val="70000"/>
              </a:srgbClr>
            </a:outerShdw>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219193"/>
            <a:ext cx="6199106" cy="3577335"/>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WELCOME TO 3750 SISSETON LN. Immaculately maintained home, which boasts an excellent floor plan, perfect for family enjoyment and entertaining. Numerous upgrades have been added to this dramatic home, located in the exclusive CUSTOM RIVERSIDE SECTION of Carolina Park, built by Structures Building Company, an award-winning Charleston custom home builder. Convenient to downtown Historic Charleston and approx. ten mins. from IOP and Town Center, the quality of this home is obvious when one enters the elegant Foyer, which opens to a formal Dining Room on one side, and a Music Room on the other, along with the lovely staircase leading to the second floor. Centrally located Living Room with gas fireplace, has natural stone surround &amp; hearth, and flows nicely into the Gourmet Kitchen with large island and pantry, custom built cabinetry, granite countertops and tile backsplash. Kitchen appliances include Professional Kitchen Aid appliances, six burner gas cooktop, double ovens, dishwasher, etc.</a:t>
            </a:r>
          </a:p>
        </p:txBody>
      </p:sp>
      <p:sp>
        <p:nvSpPr>
          <p:cNvPr id="2" name="Title 1"/>
          <p:cNvSpPr>
            <a:spLocks noGrp="1"/>
          </p:cNvSpPr>
          <p:nvPr>
            <p:ph type="ctrTitle"/>
          </p:nvPr>
        </p:nvSpPr>
        <p:spPr>
          <a:xfrm>
            <a:off x="0" y="0"/>
            <a:ext cx="6199106" cy="1171424"/>
          </a:xfrm>
        </p:spPr>
        <p:txBody>
          <a:bodyPr anchor="t">
            <a:noAutofit/>
            <a:scene3d>
              <a:camera prst="orthographicFront"/>
              <a:lightRig rig="soft" dir="t">
                <a:rot lat="0" lon="0" rev="17220000"/>
              </a:lightRig>
            </a:scene3d>
            <a:sp3d prstMaterial="softEdge"/>
          </a:bodyPr>
          <a:lstStyle/>
          <a:p>
            <a:r>
              <a:rPr lang="en-US" sz="28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3750 Sisseton Lane</a:t>
            </a:r>
            <a:br>
              <a:rPr lang="en-US" sz="28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8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Carolina Park ~ Mount Pleasant</a:t>
            </a:r>
            <a:br>
              <a:rPr lang="en-US" sz="18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8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16018862 ~ $772,900</a:t>
            </a:r>
            <a:endParaRPr lang="en-US" sz="16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37645" y="8970051"/>
            <a:ext cx="696217"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Linda Laird</a:t>
            </a:r>
            <a:br>
              <a:rPr lang="en-US" sz="1800" dirty="0">
                <a:solidFill>
                  <a:schemeClr val="tx2"/>
                </a:solidFill>
                <a:latin typeface="Century Gothic" panose="020B0502020202020204" pitchFamily="34" charset="0"/>
              </a:rPr>
            </a:br>
            <a:r>
              <a:rPr lang="pt-BR" sz="1100" dirty="0">
                <a:solidFill>
                  <a:schemeClr val="tx2"/>
                </a:solidFill>
                <a:latin typeface="Century Gothic" panose="020B0502020202020204" pitchFamily="34" charset="0"/>
              </a:rPr>
              <a:t>REALTOR</a:t>
            </a:r>
          </a:p>
          <a:p>
            <a:pPr algn="ctr"/>
            <a:r>
              <a:rPr lang="pt-BR" sz="1100" dirty="0">
                <a:solidFill>
                  <a:schemeClr val="tx2"/>
                </a:solidFill>
                <a:latin typeface="Century Gothic" panose="020B0502020202020204" pitchFamily="34" charset="0"/>
              </a:rPr>
              <a:t>M (843) 209-7571 | O (843) 886-8110</a:t>
            </a:r>
          </a:p>
          <a:p>
            <a:pPr algn="ctr"/>
            <a:r>
              <a:rPr lang="pt-BR" sz="1100" dirty="0">
                <a:solidFill>
                  <a:schemeClr val="tx2"/>
                </a:solidFill>
                <a:latin typeface="Century Gothic" panose="020B0502020202020204" pitchFamily="34" charset="0"/>
              </a:rPr>
              <a:t>linda.laird@carolinaoneplus.com</a:t>
            </a:r>
          </a:p>
          <a:p>
            <a:pPr algn="ctr"/>
            <a:r>
              <a:rPr lang="pt-BR" sz="1100" dirty="0">
                <a:solidFill>
                  <a:schemeClr val="tx2"/>
                </a:solidFill>
                <a:latin typeface="Century Gothic" panose="020B0502020202020204" pitchFamily="34" charset="0"/>
              </a:rPr>
              <a:t>www.lindalaird.com</a:t>
            </a:r>
            <a:endParaRPr lang="en-US" sz="1100" dirty="0">
              <a:solidFill>
                <a:schemeClr val="tx2"/>
              </a:solidFill>
              <a:latin typeface="Century Gothic" panose="020B0502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a:t>
              </a:r>
            </a:p>
            <a:p>
              <a:pPr algn="ctr"/>
              <a:r>
                <a:rPr lang="en-US" sz="700" dirty="0">
                  <a:solidFill>
                    <a:schemeClr val="tx2"/>
                  </a:solidFill>
                  <a:latin typeface="Century Gothic" panose="020B0502020202020204" pitchFamily="34" charset="0"/>
                </a:rPr>
                <a:t>Isle of Palms, SC 29451-2280</a:t>
              </a:r>
            </a:p>
          </p:txBody>
        </p:sp>
      </p:grpSp>
      <p:sp>
        <p:nvSpPr>
          <p:cNvPr id="23" name="Rectangle 22"/>
          <p:cNvSpPr/>
          <p:nvPr/>
        </p:nvSpPr>
        <p:spPr>
          <a:xfrm>
            <a:off x="8229600" y="733674"/>
            <a:ext cx="3807003" cy="707886"/>
          </a:xfrm>
          <a:prstGeom prst="rect">
            <a:avLst/>
          </a:prstGeom>
          <a:noFill/>
        </p:spPr>
        <p:txBody>
          <a:bodyPr wrap="square">
            <a:spAutoFit/>
          </a:bodyPr>
          <a:lstStyle/>
          <a:p>
            <a:pPr algn="r"/>
            <a:r>
              <a:rPr lang="en-US" i="1" dirty="0">
                <a:solidFill>
                  <a:srgbClr val="FFFF00"/>
                </a:solidFill>
                <a:effectLst>
                  <a:outerShdw blurRad="50800" dist="38100" dir="5400000" algn="t" rotWithShape="0">
                    <a:prstClr val="black">
                      <a:alpha val="40000"/>
                    </a:prstClr>
                  </a:outerShdw>
                </a:effectLst>
              </a:rPr>
              <a:t>New Price in Laurel Grove...</a:t>
            </a:r>
          </a:p>
          <a:p>
            <a:pPr algn="r"/>
            <a:r>
              <a:rPr lang="en-US" i="1" dirty="0">
                <a:solidFill>
                  <a:srgbClr val="FFFF00"/>
                </a:solidFill>
                <a:effectLst>
                  <a:outerShdw blurRad="50800" dist="38100" dir="5400000" algn="t" rotWithShape="0">
                    <a:prstClr val="black">
                      <a:alpha val="40000"/>
                    </a:prstClr>
                  </a:outerShdw>
                </a:effectLst>
              </a:rPr>
              <a:t>Stunning Inside and Out</a:t>
            </a:r>
          </a:p>
        </p:txBody>
      </p:sp>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99953" y="4542176"/>
            <a:ext cx="1371600" cy="1028700"/>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99953" y="1221269"/>
            <a:ext cx="1371600" cy="1028700"/>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99953" y="114300"/>
            <a:ext cx="1371600" cy="1028700"/>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99953" y="3435207"/>
            <a:ext cx="1371600" cy="1028700"/>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99953" y="2328238"/>
            <a:ext cx="1371600" cy="1028700"/>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99953" y="5649145"/>
            <a:ext cx="1371600" cy="1028700"/>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99953" y="6756114"/>
            <a:ext cx="1371600" cy="1028700"/>
          </a:xfrm>
          <a:prstGeom prst="rect">
            <a:avLst/>
          </a:prstGeom>
          <a:ln>
            <a:noFill/>
          </a:ln>
          <a:effectLst>
            <a:outerShdw blurRad="190500" algn="tl" rotWithShape="0">
              <a:srgbClr val="000000">
                <a:alpha val="70000"/>
              </a:srgbClr>
            </a:outerShdw>
          </a:effectLst>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99953" y="7863083"/>
            <a:ext cx="1371600" cy="1028700"/>
          </a:xfrm>
          <a:prstGeom prst="rect">
            <a:avLst/>
          </a:prstGeom>
          <a:ln>
            <a:noFill/>
          </a:ln>
          <a:effectLst>
            <a:outerShdw blurRad="190500" algn="tl" rotWithShape="0">
              <a:srgbClr val="000000">
                <a:alpha val="70000"/>
              </a:srgbClr>
            </a:outerShdw>
          </a:effectLst>
        </p:spPr>
      </p:pic>
      <p:sp>
        <p:nvSpPr>
          <p:cNvPr id="6" name="Rectangle 5"/>
          <p:cNvSpPr/>
          <p:nvPr/>
        </p:nvSpPr>
        <p:spPr>
          <a:xfrm>
            <a:off x="0" y="4876800"/>
            <a:ext cx="6199106" cy="400110"/>
          </a:xfrm>
          <a:prstGeom prst="rect">
            <a:avLst/>
          </a:prstGeom>
        </p:spPr>
        <p:txBody>
          <a:bodyPr wrap="square">
            <a:spAutoFit/>
          </a:bodyPr>
          <a:lstStyle/>
          <a:p>
            <a:pPr algn="ctr"/>
            <a:r>
              <a:rPr lang="en-US" b="1" dirty="0">
                <a:solidFill>
                  <a:schemeClr val="bg1"/>
                </a:solidFill>
                <a:latin typeface="Bradley Hand ITC" panose="03070402050302030203" pitchFamily="66" charset="0"/>
              </a:rPr>
              <a:t>Custom Built Home In Riverside At Carolina Park</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198</TotalTime>
  <Words>213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Book Antiqua</vt:lpstr>
      <vt:lpstr>Bradley Hand ITC</vt:lpstr>
      <vt:lpstr>Century Gothic</vt:lpstr>
      <vt:lpstr>Lucida Sans</vt:lpstr>
      <vt:lpstr>Verdana</vt:lpstr>
      <vt:lpstr>Wingdings</vt:lpstr>
      <vt:lpstr>Wingdings 2</vt:lpstr>
      <vt:lpstr>Wingdings 3</vt:lpstr>
      <vt:lpstr>Apex</vt:lpstr>
      <vt:lpstr>3750 Sisseton Lane Carolina Park ~ Mount Pleasant MLS# 16018862 ~ $772,900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2016-07-26T23:16:22Z</dcterms:modified>
</cp:coreProperties>
</file>