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8/9/2016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8/9/2016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0058400"/>
          </a:xfrm>
          <a:prstGeom prst="rect">
            <a:avLst/>
          </a:prstGeom>
          <a:gradFill>
            <a:gsLst>
              <a:gs pos="0">
                <a:schemeClr val="tx2"/>
              </a:gs>
              <a:gs pos="38000">
                <a:schemeClr val="accent1">
                  <a:lumMod val="45000"/>
                  <a:lumOff val="55000"/>
                </a:schemeClr>
              </a:gs>
              <a:gs pos="81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1383" y="1119344"/>
            <a:ext cx="5416341" cy="4062256"/>
          </a:xfrm>
          <a:prstGeom prst="rect">
            <a:avLst/>
          </a:prstGeom>
          <a:ln>
            <a:noFill/>
          </a:ln>
          <a:effectLst>
            <a:outerShdw blurRad="190500" algn="tl" rotWithShape="0">
              <a:srgbClr val="000000">
                <a:alpha val="70000"/>
              </a:srgbClr>
            </a:outerShdw>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840329"/>
            <a:ext cx="6199106" cy="2956199"/>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house has approx. $80k in upgrades, reflected in price. Immaculately maintained home, which boasts an excellent floor plan, including unfinished room/bath over Garage, perfect for family enjoyment and entertaining. Numerous upgrades have been added to this dramatic home, located in the exclusive CUSTOM RIVERSIDE SECTION of Carolina Park, built by Structures Building Company, an award-winning Charleston custom home builder. Convenient to downtown Historic Charleston and approx. ten mins. from IOP and Town Center, the quality of this home is obvious. Great schools and all of the amenities Carolina Park has to offer such a neighborhood Pool, Club House, Play Park, Tennis Court, &amp; Walk/Jog Trails.</a:t>
            </a:r>
          </a:p>
          <a:p>
            <a:endPar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400" b="1" i="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Unbeatable Value for Size, Quality and Upgrades.</a:t>
            </a:r>
          </a:p>
        </p:txBody>
      </p:sp>
      <p:sp>
        <p:nvSpPr>
          <p:cNvPr id="2" name="Title 1"/>
          <p:cNvSpPr>
            <a:spLocks noGrp="1"/>
          </p:cNvSpPr>
          <p:nvPr>
            <p:ph type="ctrTitle"/>
          </p:nvPr>
        </p:nvSpPr>
        <p:spPr>
          <a:xfrm>
            <a:off x="0" y="0"/>
            <a:ext cx="6199106" cy="1171424"/>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3750 Sisseton Lane</a:t>
            </a:r>
            <a:br>
              <a:rPr lang="en-US" sz="2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Carolina Park ~ Mount Pleasant</a:t>
            </a:r>
            <a:b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8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16018862 ~ $744,900</a:t>
            </a:r>
            <a:endParaRPr lang="en-US" sz="16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37645" y="8970051"/>
            <a:ext cx="696217"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Linda Laird</a:t>
            </a:r>
            <a:br>
              <a:rPr lang="en-US" sz="1800" dirty="0">
                <a:solidFill>
                  <a:schemeClr val="tx2"/>
                </a:solidFill>
                <a:latin typeface="Century Gothic" panose="020B0502020202020204" pitchFamily="34" charset="0"/>
              </a:rPr>
            </a:br>
            <a:r>
              <a:rPr lang="pt-BR" sz="1100" dirty="0">
                <a:solidFill>
                  <a:schemeClr val="tx2"/>
                </a:solidFill>
                <a:latin typeface="Century Gothic" panose="020B0502020202020204" pitchFamily="34" charset="0"/>
              </a:rPr>
              <a:t>REALTOR</a:t>
            </a:r>
          </a:p>
          <a:p>
            <a:pPr algn="ctr"/>
            <a:r>
              <a:rPr lang="pt-BR" sz="1100" dirty="0">
                <a:solidFill>
                  <a:schemeClr val="tx2"/>
                </a:solidFill>
                <a:latin typeface="Century Gothic" panose="020B0502020202020204" pitchFamily="34" charset="0"/>
              </a:rPr>
              <a:t>M (843) 209-7571 | O (843) 886-8110</a:t>
            </a:r>
          </a:p>
          <a:p>
            <a:pPr algn="ctr"/>
            <a:r>
              <a:rPr lang="pt-BR" sz="1100" dirty="0">
                <a:solidFill>
                  <a:schemeClr val="tx2"/>
                </a:solidFill>
                <a:latin typeface="Century Gothic" panose="020B0502020202020204" pitchFamily="34" charset="0"/>
              </a:rPr>
              <a:t>linda.laird@carolinaoneplus.com</a:t>
            </a:r>
          </a:p>
          <a:p>
            <a:pPr algn="ctr"/>
            <a:r>
              <a:rPr lang="pt-BR" sz="1100" dirty="0">
                <a:solidFill>
                  <a:schemeClr val="tx2"/>
                </a:solidFill>
                <a:latin typeface="Century Gothic" panose="020B0502020202020204" pitchFamily="34" charset="0"/>
              </a:rPr>
              <a:t>www.lindalaird.com</a:t>
            </a:r>
            <a:endParaRPr lang="en-US" sz="1100" dirty="0">
              <a:solidFill>
                <a:schemeClr val="tx2"/>
              </a:solidFill>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a:t>
              </a:r>
            </a:p>
            <a:p>
              <a:pPr algn="ctr"/>
              <a:r>
                <a:rPr lang="en-US" sz="700" dirty="0">
                  <a:solidFill>
                    <a:schemeClr val="tx2"/>
                  </a:solidFill>
                  <a:latin typeface="Century Gothic" panose="020B0502020202020204" pitchFamily="34" charset="0"/>
                </a:rPr>
                <a:t>Isle of Palms, SC 29451-2280</a:t>
              </a:r>
            </a:p>
          </p:txBody>
        </p:sp>
      </p:grpSp>
      <p:sp>
        <p:nvSpPr>
          <p:cNvPr id="23" name="Rectangle 22"/>
          <p:cNvSpPr/>
          <p:nvPr/>
        </p:nvSpPr>
        <p:spPr>
          <a:xfrm>
            <a:off x="391383" y="5249124"/>
            <a:ext cx="5416341" cy="615553"/>
          </a:xfrm>
          <a:prstGeom prst="rect">
            <a:avLst/>
          </a:prstGeom>
          <a:noFill/>
        </p:spPr>
        <p:txBody>
          <a:bodyPr wrap="square">
            <a:spAutoFit/>
          </a:bodyPr>
          <a:lstStyle/>
          <a:p>
            <a:pPr algn="ctr"/>
            <a:r>
              <a:rPr lang="en-US" sz="1800" b="1" i="1" dirty="0">
                <a:solidFill>
                  <a:srgbClr val="FF0000"/>
                </a:solidFill>
                <a:effectLst>
                  <a:outerShdw blurRad="50800" dist="38100" dir="5400000" algn="t" rotWithShape="0">
                    <a:prstClr val="black">
                      <a:alpha val="40000"/>
                    </a:prstClr>
                  </a:outerShdw>
                </a:effectLst>
                <a:latin typeface="Century Gothic" panose="020B0502020202020204" pitchFamily="34" charset="0"/>
              </a:rPr>
              <a:t>JUST REDUCED!!!</a:t>
            </a:r>
            <a:br>
              <a:rPr lang="en-US" sz="1800" b="1" i="1" dirty="0">
                <a:solidFill>
                  <a:srgbClr val="FF0000"/>
                </a:solidFill>
                <a:effectLst>
                  <a:outerShdw blurRad="50800" dist="38100" dir="5400000" algn="t" rotWithShape="0">
                    <a:prstClr val="black">
                      <a:alpha val="40000"/>
                    </a:prstClr>
                  </a:outerShdw>
                </a:effectLst>
                <a:latin typeface="Century Gothic" panose="020B0502020202020204" pitchFamily="34" charset="0"/>
              </a:rPr>
            </a:br>
            <a:r>
              <a:rPr lang="en-US" sz="1600" b="1" i="1" dirty="0">
                <a:solidFill>
                  <a:srgbClr val="FF0000"/>
                </a:solidFill>
                <a:effectLst>
                  <a:outerShdw blurRad="50800" dist="38100" dir="5400000" algn="t" rotWithShape="0">
                    <a:prstClr val="black">
                      <a:alpha val="40000"/>
                    </a:prstClr>
                  </a:outerShdw>
                </a:effectLst>
                <a:latin typeface="Century Gothic" panose="020B0502020202020204" pitchFamily="34" charset="0"/>
              </a:rPr>
              <a:t>Priced to Sell…don't miss this wonderful opportunity!</a:t>
            </a:r>
            <a:endParaRPr lang="en-US" sz="1800" b="1" i="1" dirty="0">
              <a:solidFill>
                <a:srgbClr val="FF0000"/>
              </a:solidFill>
              <a:effectLst>
                <a:outerShdw blurRad="50800" dist="38100" dir="5400000" algn="t" rotWithShape="0">
                  <a:prstClr val="black">
                    <a:alpha val="40000"/>
                  </a:prstClr>
                </a:outerShdw>
              </a:effectLst>
              <a:latin typeface="Century Gothic" panose="020B0502020202020204" pitchFamily="34" charset="0"/>
            </a:endParaRPr>
          </a:p>
        </p:txBody>
      </p:sp>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299953" y="4542176"/>
            <a:ext cx="1371600" cy="1028700"/>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9953" y="1221269"/>
            <a:ext cx="1371600" cy="1028700"/>
          </a:xfrm>
          <a:prstGeom prst="rect">
            <a:avLst/>
          </a:prstGeom>
          <a:ln>
            <a:noFill/>
          </a:ln>
          <a:effectLst>
            <a:outerShdw blurRad="190500" algn="tl" rotWithShape="0">
              <a:srgbClr val="000000">
                <a:alpha val="70000"/>
              </a:srgbClr>
            </a:outerShdw>
          </a:effectLst>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99953" y="114300"/>
            <a:ext cx="1371600" cy="1028700"/>
          </a:xfrm>
          <a:prstGeom prst="rect">
            <a:avLst/>
          </a:prstGeom>
          <a:ln>
            <a:noFill/>
          </a:ln>
          <a:effectLst>
            <a:outerShdw blurRad="190500" algn="tl" rotWithShape="0">
              <a:srgbClr val="000000">
                <a:alpha val="70000"/>
              </a:srgb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99953" y="3435207"/>
            <a:ext cx="1371600" cy="1028700"/>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99953" y="2328238"/>
            <a:ext cx="1371600" cy="1028700"/>
          </a:xfrm>
          <a:prstGeom prst="rect">
            <a:avLst/>
          </a:prstGeom>
          <a:ln>
            <a:noFill/>
          </a:ln>
          <a:effectLst>
            <a:outerShdw blurRad="190500" algn="tl" rotWithShape="0">
              <a:srgbClr val="000000">
                <a:alpha val="70000"/>
              </a:srgbClr>
            </a:outerShdw>
          </a:effectLst>
        </p:spPr>
      </p:pic>
      <p:pic>
        <p:nvPicPr>
          <p:cNvPr id="25" name="Picture 2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99953" y="5649145"/>
            <a:ext cx="1371600" cy="1028700"/>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99953" y="6756114"/>
            <a:ext cx="1371600" cy="1028700"/>
          </a:xfrm>
          <a:prstGeom prst="rect">
            <a:avLst/>
          </a:prstGeom>
          <a:ln>
            <a:noFill/>
          </a:ln>
          <a:effectLst>
            <a:outerShdw blurRad="190500" algn="tl" rotWithShape="0">
              <a:srgbClr val="000000">
                <a:alpha val="70000"/>
              </a:srgbClr>
            </a:outerShdw>
          </a:effectLst>
        </p:spPr>
      </p:pic>
      <p:pic>
        <p:nvPicPr>
          <p:cNvPr id="27" name="Picture 2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299953" y="7863083"/>
            <a:ext cx="1371600" cy="1028700"/>
          </a:xfrm>
          <a:prstGeom prst="rect">
            <a:avLst/>
          </a:prstGeom>
          <a:ln>
            <a:noFill/>
          </a:ln>
          <a:effectLst>
            <a:outerShdw blurRad="190500" algn="tl" rotWithShape="0">
              <a:srgbClr val="000000">
                <a:alpha val="70000"/>
              </a:srgbClr>
            </a:outerShdw>
          </a:effectLst>
        </p:spPr>
      </p:pic>
      <p:sp>
        <p:nvSpPr>
          <p:cNvPr id="6" name="Rectangle 5"/>
          <p:cNvSpPr/>
          <p:nvPr/>
        </p:nvSpPr>
        <p:spPr>
          <a:xfrm>
            <a:off x="0" y="4876800"/>
            <a:ext cx="6199106" cy="400110"/>
          </a:xfrm>
          <a:prstGeom prst="rect">
            <a:avLst/>
          </a:prstGeom>
        </p:spPr>
        <p:txBody>
          <a:bodyPr wrap="square">
            <a:spAutoFit/>
          </a:bodyPr>
          <a:lstStyle/>
          <a:p>
            <a:pPr algn="ctr"/>
            <a:r>
              <a:rPr lang="en-US" b="1" dirty="0">
                <a:solidFill>
                  <a:schemeClr val="bg1"/>
                </a:solidFill>
                <a:latin typeface="Bradley Hand ITC" panose="03070402050302030203" pitchFamily="66" charset="0"/>
              </a:rPr>
              <a:t>Custom Built Home In Riverside At Carolina Park</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207</TotalTime>
  <Words>165</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Book Antiqua</vt:lpstr>
      <vt:lpstr>Bradley Hand ITC</vt:lpstr>
      <vt:lpstr>Century Gothic</vt:lpstr>
      <vt:lpstr>Lucida Sans</vt:lpstr>
      <vt:lpstr>Verdana</vt:lpstr>
      <vt:lpstr>Wingdings</vt:lpstr>
      <vt:lpstr>Wingdings 2</vt:lpstr>
      <vt:lpstr>Wingdings 3</vt:lpstr>
      <vt:lpstr>Apex</vt:lpstr>
      <vt:lpstr>3750 Sisseton Lane Carolina Park ~ Mount Pleasant MLS# 16018862 ~ $744,900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2016-08-09T15:18:19Z</dcterms:modified>
</cp:coreProperties>
</file>