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225" y="876639"/>
            <a:ext cx="4723948" cy="3542961"/>
          </a:xfrm>
          <a:prstGeom prst="rect">
            <a:avLst/>
          </a:prstGeom>
          <a:ln>
            <a:noFill/>
          </a:ln>
        </p:spPr>
      </p:pic>
      <p:sp>
        <p:nvSpPr>
          <p:cNvPr id="2" name="Title 1"/>
          <p:cNvSpPr>
            <a:spLocks noGrp="1"/>
          </p:cNvSpPr>
          <p:nvPr>
            <p:ph type="ctrTitle"/>
          </p:nvPr>
        </p:nvSpPr>
        <p:spPr>
          <a:xfrm>
            <a:off x="0" y="3706221"/>
            <a:ext cx="7772399" cy="685801"/>
          </a:xfrm>
          <a:noFill/>
        </p:spPr>
        <p:txBody>
          <a:bodyPr anchor="t">
            <a:noAutofit/>
          </a:bodyPr>
          <a:lstStyle/>
          <a:p>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3758 Sisseton Lane</a:t>
            </a:r>
            <a:b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 MLS# 16025905 ~ $730,000</a:t>
            </a:r>
          </a:p>
        </p:txBody>
      </p:sp>
      <p:sp>
        <p:nvSpPr>
          <p:cNvPr id="3" name="Subtitle 2"/>
          <p:cNvSpPr>
            <a:spLocks noGrp="1"/>
          </p:cNvSpPr>
          <p:nvPr>
            <p:ph type="subTitle" idx="1"/>
          </p:nvPr>
        </p:nvSpPr>
        <p:spPr>
          <a:xfrm>
            <a:off x="-1" y="5315598"/>
            <a:ext cx="7772400" cy="2861515"/>
          </a:xfrm>
        </p:spPr>
        <p:txBody>
          <a:bodyPr anchor="ctr">
            <a:noAutofit/>
          </a:bodyPr>
          <a:lstStyle/>
          <a:p>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Welcome home to coastal living at its finest! This custom home in the exclusive Riverside section of Carolina Park will satisfy the most discerning buyer. The beautiful double stacked front porches are just the beginning of the appeal of this home. This home also sits on a larger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homesite</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backing up to wooded HOA space, lending privacy from behind. Why wait to build when you can move in now and benefit from all the gracious upgrades. This home is built on a crawl space with on-site finished hardwood floors. The downstairs features 10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ft</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ceilings, a large foyer, study or formal dining room up front, spacious laundry room with custom cabinetry and a separate drop zone with built ins and room for lots of gear. The kitchen features an over-sized island that is open to the family room. The family room has a gas fireplace and built-in shelves on each side as well as shiplap above. The kitchen also opens to an eat-in breakfast area/keeping room. Shiplap also adorns this area giving it that coastal feel. The screened porch is off the back of the home and is shielded on one side by a pair of beautiful Bahama shutters. Upstairs, you will find a loft area where the hardwoods continue along with access to the upper porch. There are also three secondary bedrooms, one of which has it's own private bath. The other two share a hall bath. Finally there is a large master suite off the back of the home with a walk-in closet and well-appointed bathroom including a garden tub, large shower, dual sinks, linen closet and a separate water closet. The detached garage dimensions are 24 x 26 feet. This gem is like new and ready for you!</a:t>
            </a:r>
          </a:p>
          <a:p>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Five photos of this home (when it was first built) are featured on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Saussy</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Burbank's website. Go the www.saussyburbank.com and click galleries then interior pictures to see them.</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0" y="38100"/>
            <a:ext cx="7772399" cy="892552"/>
          </a:xfrm>
          <a:prstGeom prst="rect">
            <a:avLst/>
          </a:prstGeom>
        </p:spPr>
        <p:txBody>
          <a:bodyPr wrap="square">
            <a:spAutoFit/>
          </a:bodyPr>
          <a:lstStyle/>
          <a:p>
            <a:pPr algn="ctr"/>
            <a:r>
              <a:rPr lang="en-US" sz="2800" b="1" dirty="0">
                <a:solidFill>
                  <a:schemeClr val="tx2"/>
                </a:solidFill>
                <a:effectLst>
                  <a:outerShdw blurRad="50800" dist="38100" dir="5400000" algn="t" rotWithShape="0">
                    <a:prstClr val="black">
                      <a:alpha val="40000"/>
                    </a:prstClr>
                  </a:outerShdw>
                </a:effectLst>
                <a:latin typeface="IncognitoMeridies" panose="00000400000000000000" pitchFamily="2" charset="0"/>
              </a:rPr>
              <a:t>New Listing Riverside Carolina Park!</a:t>
            </a:r>
          </a:p>
          <a:p>
            <a:pPr algn="ctr"/>
            <a:r>
              <a:rPr lang="en-US" sz="2400" b="1" dirty="0" err="1">
                <a:solidFill>
                  <a:schemeClr val="tx2"/>
                </a:solidFill>
                <a:effectLst>
                  <a:outerShdw blurRad="50800" dist="38100" dir="5400000" algn="t" rotWithShape="0">
                    <a:prstClr val="black">
                      <a:alpha val="40000"/>
                    </a:prstClr>
                  </a:outerShdw>
                </a:effectLst>
                <a:latin typeface="IncognitoMeridies" panose="00000400000000000000" pitchFamily="2" charset="0"/>
              </a:rPr>
              <a:t>Lowcountry</a:t>
            </a:r>
            <a:r>
              <a:rPr lang="en-US" sz="2400" b="1" dirty="0">
                <a:solidFill>
                  <a:schemeClr val="tx2"/>
                </a:solidFill>
                <a:effectLst>
                  <a:outerShdw blurRad="50800" dist="38100" dir="5400000" algn="t" rotWithShape="0">
                    <a:prstClr val="black">
                      <a:alpha val="40000"/>
                    </a:prstClr>
                  </a:outerShdw>
                </a:effectLst>
                <a:latin typeface="IncognitoMeridies" panose="00000400000000000000" pitchFamily="2" charset="0"/>
              </a:rPr>
              <a:t> beauty with double front porches!</a:t>
            </a:r>
            <a:endParaRPr lang="en-US" sz="2800" b="1" dirty="0">
              <a:solidFill>
                <a:schemeClr val="tx2"/>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1" y="8156888"/>
            <a:ext cx="1143000" cy="758306"/>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97121" y="8156888"/>
            <a:ext cx="1143000" cy="758306"/>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938961" y="8156888"/>
            <a:ext cx="1143000" cy="758306"/>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59880" y="8156888"/>
            <a:ext cx="1143000" cy="758307"/>
          </a:xfrm>
          <a:prstGeom prst="rect">
            <a:avLst/>
          </a:prstGeom>
          <a:ln>
            <a:noFill/>
          </a:ln>
          <a:effectLst>
            <a:outerShdw blurRad="63500" sx="102000" sy="102000" algn="ctr" rotWithShape="0">
              <a:prstClr val="black">
                <a:alpha val="40000"/>
              </a:prstClr>
            </a:outerShdw>
          </a:effectLst>
        </p:spPr>
      </p:pic>
      <p:sp>
        <p:nvSpPr>
          <p:cNvPr id="7" name="Rectangle 6"/>
          <p:cNvSpPr/>
          <p:nvPr/>
        </p:nvSpPr>
        <p:spPr>
          <a:xfrm>
            <a:off x="8001000" y="3260038"/>
            <a:ext cx="5416879" cy="400110"/>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$50,000 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318041" y="8156888"/>
            <a:ext cx="1143000" cy="758306"/>
          </a:xfrm>
          <a:prstGeom prst="rect">
            <a:avLst/>
          </a:prstGeom>
          <a:ln>
            <a:no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1" y="4557291"/>
            <a:ext cx="1143000" cy="758306"/>
          </a:xfrm>
          <a:prstGeom prst="rect">
            <a:avLst/>
          </a:prstGeom>
          <a:ln>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97121" y="4557291"/>
            <a:ext cx="1143000" cy="758306"/>
          </a:xfrm>
          <a:prstGeom prst="rect">
            <a:avLst/>
          </a:prstGeom>
          <a:ln>
            <a:no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938961" y="4557291"/>
            <a:ext cx="1143000" cy="758306"/>
          </a:xfrm>
          <a:prstGeom prst="rect">
            <a:avLst/>
          </a:prstGeom>
          <a:ln>
            <a:noFill/>
          </a:ln>
          <a:effectLst>
            <a:outerShdw blurRad="63500" sx="102000" sy="102000" algn="ctr" rotWithShape="0">
              <a:prstClr val="black">
                <a:alpha val="40000"/>
              </a:prstClr>
            </a:outerShdw>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9880" y="4557291"/>
            <a:ext cx="1143000" cy="758306"/>
          </a:xfrm>
          <a:prstGeom prst="rect">
            <a:avLst/>
          </a:prstGeom>
          <a:ln>
            <a:no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637827" y="4557291"/>
            <a:ext cx="503427" cy="758307"/>
          </a:xfrm>
          <a:prstGeom prst="rect">
            <a:avLst/>
          </a:prstGeom>
          <a:ln>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372</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3758 Sisseton Lane Mount Pleasant ~ MLS# 16025905 ~ $730,000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32</cp:revision>
  <dcterms:created xsi:type="dcterms:W3CDTF">2006-08-16T00:00:00Z</dcterms:created>
  <dcterms:modified xsi:type="dcterms:W3CDTF">2016-10-04T14:28:32Z</dcterms:modified>
</cp:coreProperties>
</file>