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914400"/>
            <a:ext cx="7315200" cy="48768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17521"/>
            <a:ext cx="8229600" cy="577082"/>
          </a:xfrm>
          <a:noFill/>
          <a:effectLst/>
        </p:spPr>
        <p:txBody>
          <a:bodyPr>
            <a:noAutofit/>
          </a:bodyPr>
          <a:lstStyle/>
          <a:p>
            <a:r>
              <a:rPr lang="en-US" sz="3200">
                <a:ln w="3175">
                  <a:noFill/>
                </a:ln>
                <a:solidFill>
                  <a:schemeClr val="bg1"/>
                </a:solidFill>
                <a:latin typeface="Adobe Handwriting Frank" panose="03080402040302070206" pitchFamily="66" charset="0"/>
              </a:rPr>
              <a:t>Price Improvement</a:t>
            </a:r>
            <a:endParaRPr lang="en-US" sz="3200" dirty="0">
              <a:ln w="3175">
                <a:noFill/>
              </a:ln>
              <a:solidFill>
                <a:schemeClr val="bg1"/>
              </a:solidFill>
              <a:latin typeface="Adobe Handwriting Frank" panose="03080402040302070206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6298431"/>
            <a:ext cx="7467600" cy="2301547"/>
          </a:xfrm>
          <a:effectLst/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Beautiful, well maintained move-in ready home. Open kitchen, dining area and family room with gas log fireplace. Primary bedroom downstairs with large walk-in closet. Primary bath has large walk-in shower. Office/study and 1/2 bath on first floor. Ceiling fans throughout. Screen porch on back of house overlooking fenced backyard with green space privacy beyond. Upstairs has 3 bedrooms and 2 full baths. One of the bedrooms is presently being used as an artist studio for artist owner. House has a Rinnai tankless hot water heater. Washer and Dryer convey.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8718" y="8725788"/>
            <a:ext cx="2951083" cy="846386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Bob &amp; Shari Alford </a:t>
            </a:r>
          </a:p>
          <a:p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843-442-9215</a:t>
            </a:r>
          </a:p>
          <a:p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bob@bobalford.com </a:t>
            </a:r>
          </a:p>
          <a:p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www.bobalford.com </a:t>
            </a:r>
            <a:endParaRPr lang="en-US" sz="105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43992" y="8860441"/>
            <a:ext cx="3239926" cy="577081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</a:rPr>
              <a:t>Carolina One Real Estate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</a:rPr>
              <a:t>195 W Coleman Blvd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</a:rPr>
              <a:t>Mt Pleasant, SC 29464-3495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5278754"/>
            <a:ext cx="8229600" cy="923330"/>
          </a:xfrm>
          <a:prstGeom prst="rect">
            <a:avLst/>
          </a:prstGeom>
          <a:noFill/>
          <a:effectLst/>
        </p:spPr>
        <p:txBody>
          <a:bodyPr wrap="square" anchor="b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3769 Maidstone Drive</a:t>
            </a:r>
          </a:p>
          <a:p>
            <a:pPr algn="ctr"/>
            <a:r>
              <a:rPr lang="en-US" sz="17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Carolina Park | Mount Pleasant, SC 29466 | MLS# 25011715 | $900,000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D532768-85C4-8313-306C-BF498B597A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4454" y="8686800"/>
            <a:ext cx="1400692" cy="9243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C0F72A9-50ED-EDBB-AB35-6A775D59B8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97273" y="7239000"/>
            <a:ext cx="437882" cy="29403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3E086A8-7BD8-B872-D3C1-673B1C3E33ED}"/>
              </a:ext>
            </a:extLst>
          </p:cNvPr>
          <p:cNvSpPr/>
          <p:nvPr/>
        </p:nvSpPr>
        <p:spPr>
          <a:xfrm>
            <a:off x="152400" y="266700"/>
            <a:ext cx="7924800" cy="9525000"/>
          </a:xfrm>
          <a:prstGeom prst="rect">
            <a:avLst/>
          </a:prstGeom>
          <a:noFill/>
          <a:ln w="76200" cmpd="thickThin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509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152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Calibri</vt:lpstr>
      <vt:lpstr>Century Gothic</vt:lpstr>
      <vt:lpstr>Office Theme</vt:lpstr>
      <vt:lpstr>Price Improvement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in Mt. Pleasant for under $200K</dc:title>
  <dc:creator>CVH360</dc:creator>
  <cp:lastModifiedBy>A. Thomas Price</cp:lastModifiedBy>
  <cp:revision>70</cp:revision>
  <dcterms:created xsi:type="dcterms:W3CDTF">2006-08-16T00:00:00Z</dcterms:created>
  <dcterms:modified xsi:type="dcterms:W3CDTF">2025-07-07T14:52:01Z</dcterms:modified>
</cp:coreProperties>
</file>