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261C"/>
    <a:srgbClr val="0301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4/6/2017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884809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4/6/2017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695891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4/6/2017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040005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4/6/2017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09431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4BDDDD-5E28-48D6-9B29-EEF53982053E}" type="datetimeFigureOut">
              <a:rPr lang="en-US" smtClean="0"/>
              <a:t>4/6/2017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804377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4BDDDD-5E28-48D6-9B29-EEF53982053E}" type="datetimeFigureOut">
              <a:rPr lang="en-US" smtClean="0"/>
              <a:t>4/6/2017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860797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4BDDDD-5E28-48D6-9B29-EEF53982053E}" type="datetimeFigureOut">
              <a:rPr lang="en-US" smtClean="0"/>
              <a:t>4/6/2017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618887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4BDDDD-5E28-48D6-9B29-EEF53982053E}" type="datetimeFigureOut">
              <a:rPr lang="en-US" smtClean="0"/>
              <a:t>4/6/2017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30612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BDDDD-5E28-48D6-9B29-EEF53982053E}" type="datetimeFigureOut">
              <a:rPr lang="en-US" smtClean="0"/>
              <a:t>4/6/2017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208479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4/6/2017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53254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4/6/2017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003569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4BDDDD-5E28-48D6-9B29-EEF53982053E}" type="datetimeFigureOut">
              <a:rPr lang="en-US" smtClean="0"/>
              <a:t>4/6/2017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F8FC061D-7EEE-48EF-9266-6AB0D38DD267}" type="slidenum">
              <a:rPr lang="en-US" smtClean="0"/>
              <a:t>‹#›</a:t>
            </a:fld>
            <a:endParaRPr lang="en-US"/>
          </a:p>
        </p:txBody>
      </p:sp>
    </p:spTree>
    <p:extLst>
      <p:ext uri="{BB962C8B-B14F-4D97-AF65-F5344CB8AC3E}">
        <p14:creationId xmlns:p14="http://schemas.microsoft.com/office/powerpoint/2010/main" val="59932127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Cutout/>
                    </a14:imgEffect>
                  </a14:imgLayer>
                </a14:imgProps>
              </a:ext>
            </a:extLst>
          </a:blip>
          <a:srcRect/>
          <a:stretch>
            <a:fillRect t="-2000" b="-2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908" y="456960"/>
            <a:ext cx="6445609" cy="3627071"/>
          </a:xfrm>
          <a:prstGeom prst="rect">
            <a:avLst/>
          </a:prstGeom>
          <a:ln>
            <a:noFill/>
          </a:ln>
          <a:effectLst>
            <a:softEdge rad="112500"/>
          </a:effectLst>
        </p:spPr>
      </p:pic>
      <p:sp>
        <p:nvSpPr>
          <p:cNvPr id="3" name="Subtitle 2"/>
          <p:cNvSpPr>
            <a:spLocks noGrp="1"/>
          </p:cNvSpPr>
          <p:nvPr>
            <p:ph type="subTitle" idx="1"/>
          </p:nvPr>
        </p:nvSpPr>
        <p:spPr>
          <a:xfrm>
            <a:off x="2064" y="5571686"/>
            <a:ext cx="6532086" cy="3479596"/>
          </a:xfrm>
          <a:noFill/>
        </p:spPr>
        <p:txBody>
          <a:bodyPr anchor="ctr">
            <a:noAutofit/>
          </a:bodyPr>
          <a:lstStyle/>
          <a:p>
            <a:r>
              <a:rPr lang="en-US" sz="1100" dirty="0">
                <a:latin typeface="Gill Sans MT" panose="020B0502020104020203" pitchFamily="34" charset="0"/>
              </a:rPr>
              <a:t>Welcome to this beautiful, updated home on the golf course! From the moment you drive up, you will notice this home has lots of space for you to get away from it all. It is situated near the 5th tee box of Dunes West Golf Course. The large 1.27 acre lot boasts mature Palmetto and oak trees. In the evening you will enjoy some of the most beautiful sunsets over the golf course while a family of deer graze in your backyard. Inside this beautiful home you will find 4 bedrooms and 3 1/2 baths that boasts an open floor plan with great natural light. Updated in 2010, this home consists of beautiful Brazilian Teak Hardwoods throughout the first floor; a large Dining Room with Dentil Crown </a:t>
            </a:r>
            <a:r>
              <a:rPr lang="en-US" sz="1100" dirty="0" err="1">
                <a:latin typeface="Gill Sans MT" panose="020B0502020104020203" pitchFamily="34" charset="0"/>
              </a:rPr>
              <a:t>Moulding</a:t>
            </a:r>
            <a:r>
              <a:rPr lang="en-US" sz="1100" dirty="0">
                <a:latin typeface="Gill Sans MT" panose="020B0502020104020203" pitchFamily="34" charset="0"/>
              </a:rPr>
              <a:t>; the open kitchen is an entertainers dream with updated stainless steel appliances including, a </a:t>
            </a:r>
            <a:r>
              <a:rPr lang="en-US" sz="1100" dirty="0" err="1">
                <a:latin typeface="Gill Sans MT" panose="020B0502020104020203" pitchFamily="34" charset="0"/>
              </a:rPr>
              <a:t>Thermador</a:t>
            </a:r>
            <a:r>
              <a:rPr lang="en-US" sz="1100" dirty="0">
                <a:latin typeface="Gill Sans MT" panose="020B0502020104020203" pitchFamily="34" charset="0"/>
              </a:rPr>
              <a:t> 5 burner gas range, </a:t>
            </a:r>
            <a:r>
              <a:rPr lang="en-US" sz="1100" dirty="0" err="1">
                <a:latin typeface="Gill Sans MT" panose="020B0502020104020203" pitchFamily="34" charset="0"/>
              </a:rPr>
              <a:t>Thermador</a:t>
            </a:r>
            <a:r>
              <a:rPr lang="en-US" sz="1100" dirty="0">
                <a:latin typeface="Gill Sans MT" panose="020B0502020104020203" pitchFamily="34" charset="0"/>
              </a:rPr>
              <a:t> oven and </a:t>
            </a:r>
            <a:r>
              <a:rPr lang="en-US" sz="1100" dirty="0" err="1">
                <a:latin typeface="Gill Sans MT" panose="020B0502020104020203" pitchFamily="34" charset="0"/>
              </a:rPr>
              <a:t>Thermador</a:t>
            </a:r>
            <a:r>
              <a:rPr lang="en-US" sz="1100" dirty="0">
                <a:latin typeface="Gill Sans MT" panose="020B0502020104020203" pitchFamily="34" charset="0"/>
              </a:rPr>
              <a:t> dishwasher. The newer custom cabinets have space for everything from large cooking appliances to the little extras. Off of the kitchen you will find a large pantry, </a:t>
            </a:r>
            <a:r>
              <a:rPr lang="en-US" sz="1100" dirty="0" err="1">
                <a:latin typeface="Gill Sans MT" panose="020B0502020104020203" pitchFamily="34" charset="0"/>
              </a:rPr>
              <a:t>french</a:t>
            </a:r>
            <a:r>
              <a:rPr lang="en-US" sz="1100" dirty="0">
                <a:latin typeface="Gill Sans MT" panose="020B0502020104020203" pitchFamily="34" charset="0"/>
              </a:rPr>
              <a:t> doors that open to the back deck and overlook the beautiful large backyard. The open floor plan allows you to enjoy your gas fireplace, mantle and custom built-in bookshelves. Located off of the Living Room you will find the large Family Room that opens to a wall of windows for even more natural light. The large Master Suite is located on the first floor, with a trey ceiling and views of the backyard. The Master Bath has a frameless glass shower with </a:t>
            </a:r>
            <a:r>
              <a:rPr lang="en-US" sz="1100" dirty="0" err="1">
                <a:latin typeface="Gill Sans MT" panose="020B0502020104020203" pitchFamily="34" charset="0"/>
              </a:rPr>
              <a:t>Rainshower</a:t>
            </a:r>
            <a:r>
              <a:rPr lang="en-US" sz="1100" dirty="0">
                <a:latin typeface="Gill Sans MT" panose="020B0502020104020203" pitchFamily="34" charset="0"/>
              </a:rPr>
              <a:t> head and a separate large soaking tub along with his and her sinks. You will also find a separate water closet as well as his and her walk-in closets. Upstairs you will find a second master with walk-in closet, large bathroom and separate nursery, study, or she shack/man cave. The other two bedrooms are nice sized as well and share the third bathroom. You will find plenty of attic and storage space along with an oversized two-car garage. 2 separate HVAC units were replaced in 2009 and 2010 with all new ductwork, air handlers, etc. The exterior has been well maintained with gutters, new sprinkler system, irrigation, new French drains throughout property, mature landscaping and beautiful trees. Dunes West is a gated neighborhood (attendant always on duty) and offers its residents access to Club amenities such as three pools, a waterslide, golf course membership, crabbing dock, boat ramp, multiple tennis courts, exercise facility and boat storage that are all available for an additional fee. Owner is licensed Realtor.</a:t>
            </a:r>
          </a:p>
        </p:txBody>
      </p:sp>
      <p:sp>
        <p:nvSpPr>
          <p:cNvPr id="4" name="Rectangle 1"/>
          <p:cNvSpPr>
            <a:spLocks noGrp="1" noChangeArrowheads="1"/>
          </p:cNvSpPr>
          <p:nvPr>
            <p:ph type="ctrTitle"/>
          </p:nvPr>
        </p:nvSpPr>
        <p:spPr bwMode="auto">
          <a:xfrm>
            <a:off x="-2725" y="37114"/>
            <a:ext cx="6536875"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lvl="0" defTabSz="914400" eaLnBrk="0" fontAlgn="base" hangingPunct="0">
              <a:lnSpc>
                <a:spcPct val="100000"/>
              </a:lnSpc>
              <a:spcAft>
                <a:spcPct val="0"/>
              </a:spcAft>
            </a:pPr>
            <a:r>
              <a:rPr lang="en-US" altLang="en-US" sz="3200" b="1" dirty="0">
                <a:solidFill>
                  <a:srgbClr val="FFFF00"/>
                </a:solidFill>
                <a:effectLst>
                  <a:outerShdw blurRad="50800" dist="38100" dir="5400000" algn="t" rotWithShape="0">
                    <a:prstClr val="black">
                      <a:alpha val="64000"/>
                    </a:prstClr>
                  </a:outerShdw>
                </a:effectLst>
                <a:latin typeface="IncognitoMeridies" panose="00000400000000000000" pitchFamily="2" charset="0"/>
                <a:ea typeface="Calibri" panose="020F0502020204030204" pitchFamily="34" charset="0"/>
                <a:cs typeface="Tahoma" panose="020B0604030504040204" pitchFamily="34" charset="0"/>
              </a:rPr>
              <a:t>On The Golf Course of Dunes West!!</a:t>
            </a:r>
            <a:br>
              <a:rPr lang="en-US" altLang="en-US" sz="3200" b="1" dirty="0">
                <a:solidFill>
                  <a:srgbClr val="FFFF00"/>
                </a:solidFill>
                <a:effectLst>
                  <a:outerShdw blurRad="50800" dist="38100" dir="5400000" algn="t" rotWithShape="0">
                    <a:prstClr val="black">
                      <a:alpha val="64000"/>
                    </a:prstClr>
                  </a:outerShdw>
                </a:effectLst>
                <a:latin typeface="IncognitoMeridies" panose="00000400000000000000" pitchFamily="2" charset="0"/>
                <a:ea typeface="Calibri" panose="020F0502020204030204" pitchFamily="34" charset="0"/>
                <a:cs typeface="Tahoma" panose="020B0604030504040204" pitchFamily="34" charset="0"/>
              </a:rPr>
            </a:br>
            <a:r>
              <a:rPr lang="en-US" altLang="en-US" sz="3200" b="1" dirty="0">
                <a:solidFill>
                  <a:srgbClr val="FF0000"/>
                </a:solidFill>
                <a:effectLst>
                  <a:outerShdw blurRad="50800" dist="38100" dir="5400000" algn="t" rotWithShape="0">
                    <a:prstClr val="black">
                      <a:alpha val="64000"/>
                    </a:prstClr>
                  </a:outerShdw>
                </a:effectLst>
                <a:latin typeface="IncognitoMeridies" panose="00000400000000000000" pitchFamily="2" charset="0"/>
                <a:ea typeface="Calibri" panose="020F0502020204030204" pitchFamily="34" charset="0"/>
                <a:cs typeface="Tahoma" panose="020B0604030504040204" pitchFamily="34" charset="0"/>
              </a:rPr>
              <a:t>Amazing Price</a:t>
            </a:r>
            <a:endParaRPr kumimoji="0" lang="en-US" altLang="en-US" sz="3200" b="1" i="0" u="none" strike="noStrike" cap="none" normalizeH="0" baseline="0" dirty="0">
              <a:ln>
                <a:noFill/>
              </a:ln>
              <a:solidFill>
                <a:srgbClr val="FF0000"/>
              </a:solidFill>
              <a:effectLst>
                <a:outerShdw blurRad="50800" dist="38100" dir="5400000" algn="t" rotWithShape="0">
                  <a:prstClr val="black">
                    <a:alpha val="64000"/>
                  </a:prstClr>
                </a:outerShdw>
              </a:effectLst>
              <a:latin typeface="IncognitoMeridies" panose="00000400000000000000" pitchFamily="2" charset="0"/>
            </a:endParaRPr>
          </a:p>
        </p:txBody>
      </p:sp>
      <p:sp>
        <p:nvSpPr>
          <p:cNvPr id="16" name="Rectangle 15"/>
          <p:cNvSpPr/>
          <p:nvPr/>
        </p:nvSpPr>
        <p:spPr>
          <a:xfrm>
            <a:off x="0" y="4289249"/>
            <a:ext cx="6534149" cy="1077218"/>
          </a:xfrm>
          <a:prstGeom prst="rect">
            <a:avLst/>
          </a:prstGeom>
        </p:spPr>
        <p:txBody>
          <a:bodyPr wrap="square">
            <a:spAutoFit/>
          </a:bodyPr>
          <a:lstStyle/>
          <a:p>
            <a:pPr algn="ctr"/>
            <a:r>
              <a:rPr lang="en-US" sz="2400" b="1" dirty="0">
                <a:effectLst>
                  <a:outerShdw blurRad="50800" dist="38100" dir="5400000" algn="t" rotWithShape="0">
                    <a:prstClr val="black">
                      <a:alpha val="40000"/>
                    </a:prstClr>
                  </a:outerShdw>
                </a:effectLst>
                <a:latin typeface="Gill Sans MT" panose="020B0502020104020203" pitchFamily="34" charset="0"/>
              </a:rPr>
              <a:t>3775 Colonel Vanderhorst Circle</a:t>
            </a:r>
          </a:p>
          <a:p>
            <a:pPr algn="ctr"/>
            <a:r>
              <a:rPr lang="en-US" sz="2000" dirty="0">
                <a:effectLst>
                  <a:outerShdw blurRad="50800" dist="38100" dir="5400000" algn="t" rotWithShape="0">
                    <a:prstClr val="black">
                      <a:alpha val="40000"/>
                    </a:prstClr>
                  </a:outerShdw>
                </a:effectLst>
                <a:latin typeface="Gill Sans MT" panose="020B0502020104020203" pitchFamily="34" charset="0"/>
              </a:rPr>
              <a:t>Dunes West ~ Mount Pleasant, SC 29466</a:t>
            </a:r>
          </a:p>
          <a:p>
            <a:pPr algn="ctr"/>
            <a:r>
              <a:rPr lang="en-US" sz="2000" dirty="0">
                <a:effectLst>
                  <a:outerShdw blurRad="50800" dist="38100" dir="5400000" algn="t" rotWithShape="0">
                    <a:prstClr val="black">
                      <a:alpha val="40000"/>
                    </a:prstClr>
                  </a:outerShdw>
                </a:effectLst>
                <a:latin typeface="Gill Sans MT" panose="020B0502020104020203" pitchFamily="34" charset="0"/>
              </a:rPr>
              <a:t>MLS# 17006755 ~ $709,900</a:t>
            </a:r>
          </a:p>
        </p:txBody>
      </p:sp>
      <p:sp>
        <p:nvSpPr>
          <p:cNvPr id="17" name="Rectangle 16"/>
          <p:cNvSpPr/>
          <p:nvPr/>
        </p:nvSpPr>
        <p:spPr>
          <a:xfrm>
            <a:off x="-2725" y="9216320"/>
            <a:ext cx="3031138" cy="830997"/>
          </a:xfrm>
          <a:prstGeom prst="rect">
            <a:avLst/>
          </a:prstGeom>
        </p:spPr>
        <p:txBody>
          <a:bodyPr wrap="square">
            <a:spAutoFit/>
          </a:bodyPr>
          <a:lstStyle/>
          <a:p>
            <a:r>
              <a:rPr lang="it-IT" sz="1200" b="1" dirty="0">
                <a:latin typeface="Gill Sans MT" panose="020B0502020104020203" pitchFamily="34" charset="0"/>
              </a:rPr>
              <a:t>Wendy Deitsch</a:t>
            </a:r>
          </a:p>
          <a:p>
            <a:r>
              <a:rPr lang="it-IT" sz="1200" dirty="0">
                <a:latin typeface="Gill Sans MT" panose="020B0502020104020203" pitchFamily="34" charset="0"/>
              </a:rPr>
              <a:t>O - (843) 491-1445</a:t>
            </a:r>
          </a:p>
          <a:p>
            <a:r>
              <a:rPr lang="it-IT" sz="1200" dirty="0">
                <a:latin typeface="Gill Sans MT" panose="020B0502020104020203" pitchFamily="34" charset="0"/>
              </a:rPr>
              <a:t>M - (843) 270-0433</a:t>
            </a:r>
          </a:p>
          <a:p>
            <a:r>
              <a:rPr lang="it-IT" sz="1200" dirty="0">
                <a:latin typeface="Gill Sans MT" panose="020B0502020104020203" pitchFamily="34" charset="0"/>
              </a:rPr>
              <a:t>wendy@lifetreeliving.com</a:t>
            </a:r>
            <a:endParaRPr lang="en-US" sz="1100" dirty="0">
              <a:latin typeface="Gill Sans MT" panose="020B0502020104020203" pitchFamily="34" charset="0"/>
            </a:endParaRPr>
          </a:p>
        </p:txBody>
      </p:sp>
      <p:sp>
        <p:nvSpPr>
          <p:cNvPr id="18" name="Rectangle 17"/>
          <p:cNvSpPr/>
          <p:nvPr/>
        </p:nvSpPr>
        <p:spPr>
          <a:xfrm>
            <a:off x="4718656" y="9216320"/>
            <a:ext cx="3047035" cy="830997"/>
          </a:xfrm>
          <a:prstGeom prst="rect">
            <a:avLst/>
          </a:prstGeom>
        </p:spPr>
        <p:txBody>
          <a:bodyPr wrap="square">
            <a:spAutoFit/>
          </a:bodyPr>
          <a:lstStyle/>
          <a:p>
            <a:pPr algn="r"/>
            <a:r>
              <a:rPr lang="en-US" sz="1200" dirty="0" err="1">
                <a:latin typeface="Gill Sans MT" panose="020B0502020104020203" pitchFamily="34" charset="0"/>
              </a:rPr>
              <a:t>LifeTree</a:t>
            </a:r>
            <a:r>
              <a:rPr lang="en-US" sz="1200" dirty="0">
                <a:latin typeface="Gill Sans MT" panose="020B0502020104020203" pitchFamily="34" charset="0"/>
              </a:rPr>
              <a:t> Real Estate, LLC</a:t>
            </a:r>
          </a:p>
          <a:p>
            <a:pPr algn="r"/>
            <a:r>
              <a:rPr lang="en-US" sz="1200" dirty="0">
                <a:latin typeface="Gill Sans MT" panose="020B0502020104020203" pitchFamily="34" charset="0"/>
              </a:rPr>
              <a:t>3094 Hwy 17 North</a:t>
            </a:r>
          </a:p>
          <a:p>
            <a:pPr algn="r"/>
            <a:r>
              <a:rPr lang="en-US" sz="1200" dirty="0">
                <a:latin typeface="Gill Sans MT" panose="020B0502020104020203" pitchFamily="34" charset="0"/>
              </a:rPr>
              <a:t>Mt. Pleasant, SC 29466</a:t>
            </a:r>
          </a:p>
          <a:p>
            <a:pPr algn="r"/>
            <a:r>
              <a:rPr lang="en-US" sz="1200" dirty="0">
                <a:latin typeface="Gill Sans MT" panose="020B0502020104020203" pitchFamily="34" charset="0"/>
              </a:rPr>
              <a:t>www.lifetreerealestate.com</a:t>
            </a:r>
            <a:endParaRPr lang="en-US" sz="1100" dirty="0">
              <a:latin typeface="Gill Sans MT" panose="020B0502020104020203" pitchFamily="34" charset="0"/>
            </a:endParaRPr>
          </a:p>
        </p:txBody>
      </p:sp>
      <p:pic>
        <p:nvPicPr>
          <p:cNvPr id="19" name="Picture 1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51605" y="9316667"/>
            <a:ext cx="1266609" cy="630303"/>
          </a:xfrm>
          <a:prstGeom prst="rect">
            <a:avLst/>
          </a:prstGeom>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34149" y="2326623"/>
            <a:ext cx="1143000" cy="757790"/>
          </a:xfrm>
          <a:prstGeom prst="rect">
            <a:avLst/>
          </a:prstGeom>
          <a:ln>
            <a:noFill/>
          </a:ln>
          <a:effectLst>
            <a:outerShdw blurRad="292100" dist="139700" dir="2700000" algn="tl" rotWithShape="0">
              <a:srgbClr val="333333">
                <a:alpha val="65000"/>
              </a:srgbClr>
            </a:outerShdw>
          </a:effec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34149" y="6486033"/>
            <a:ext cx="1143000" cy="643189"/>
          </a:xfrm>
          <a:prstGeom prst="rect">
            <a:avLst/>
          </a:prstGeom>
          <a:ln>
            <a:noFill/>
          </a:ln>
          <a:effectLst>
            <a:outerShdw blurRad="292100" dist="139700" dir="2700000" algn="tl" rotWithShape="0">
              <a:srgbClr val="333333">
                <a:alpha val="65000"/>
              </a:srgbClr>
            </a:outerShdw>
          </a:effectLst>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534149" y="7389761"/>
            <a:ext cx="1143000" cy="643189"/>
          </a:xfrm>
          <a:prstGeom prst="rect">
            <a:avLst/>
          </a:prstGeom>
          <a:ln>
            <a:noFill/>
          </a:ln>
          <a:effectLst>
            <a:outerShdw blurRad="292100" dist="139700" dir="2700000" algn="tl" rotWithShape="0">
              <a:srgbClr val="333333">
                <a:alpha val="65000"/>
              </a:srgbClr>
            </a:outerShdw>
          </a:effectLst>
        </p:spPr>
      </p:pic>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534149" y="4462742"/>
            <a:ext cx="1143000" cy="744423"/>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34149" y="3344952"/>
            <a:ext cx="1143000" cy="857251"/>
          </a:xfrm>
          <a:prstGeom prst="rect">
            <a:avLst/>
          </a:prstGeom>
          <a:ln>
            <a:noFill/>
          </a:ln>
          <a:effectLst>
            <a:outerShdw blurRad="292100" dist="139700" dir="2700000" algn="tl" rotWithShape="0">
              <a:srgbClr val="333333">
                <a:alpha val="65000"/>
              </a:srgbClr>
            </a:outerShdw>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34149" y="8293491"/>
            <a:ext cx="1143000" cy="757790"/>
          </a:xfrm>
          <a:prstGeom prst="rect">
            <a:avLst/>
          </a:prstGeom>
          <a:ln>
            <a:noFill/>
          </a:ln>
          <a:effectLst>
            <a:outerShdw blurRad="292100" dist="139700" dir="2700000" algn="tl" rotWithShape="0">
              <a:srgbClr val="333333">
                <a:alpha val="65000"/>
              </a:srgbClr>
            </a:outerShdw>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534149" y="1241061"/>
            <a:ext cx="1143000" cy="825023"/>
          </a:xfrm>
          <a:prstGeom prst="rect">
            <a:avLst/>
          </a:prstGeom>
          <a:ln>
            <a:noFill/>
          </a:ln>
          <a:effectLst>
            <a:outerShdw blurRad="292100" dist="139700" dir="2700000" algn="tl" rotWithShape="0">
              <a:srgbClr val="333333">
                <a:alpha val="65000"/>
              </a:srgbClr>
            </a:outerShdw>
          </a:effectLst>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34149" y="5467704"/>
            <a:ext cx="1143000" cy="757790"/>
          </a:xfrm>
          <a:prstGeom prst="rect">
            <a:avLst/>
          </a:prstGeom>
          <a:ln>
            <a:noFill/>
          </a:ln>
          <a:effectLst>
            <a:outerShdw blurRad="292100" dist="139700" dir="2700000" algn="tl" rotWithShape="0">
              <a:srgbClr val="333333">
                <a:alpha val="65000"/>
              </a:srgbClr>
            </a:outerShdw>
          </a:effectLst>
        </p:spPr>
      </p:pic>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534149" y="123272"/>
            <a:ext cx="1143000" cy="85725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2579381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86</TotalTime>
  <Words>535</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Gill Sans MT</vt:lpstr>
      <vt:lpstr>IncognitoMeridies</vt:lpstr>
      <vt:lpstr>Tahoma</vt:lpstr>
      <vt:lpstr>Office Theme</vt:lpstr>
      <vt:lpstr>On The Golf Course of Dunes West!! Amazing Price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StunningViews of the Ravenel Bridge &amp; Cooper River! </dc:title>
  <dc:creator>A. Thomas Price</dc:creator>
  <cp:lastModifiedBy>A. Thomas Price</cp:lastModifiedBy>
  <cp:revision>21</cp:revision>
  <dcterms:created xsi:type="dcterms:W3CDTF">2016-05-18T11:56:17Z</dcterms:created>
  <dcterms:modified xsi:type="dcterms:W3CDTF">2017-04-06T12:07:03Z</dcterms:modified>
</cp:coreProperties>
</file>