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94" y="-9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100" y="1"/>
            <a:ext cx="5107589" cy="91439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Price 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Reduced - Motivated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Seller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4" y="3962805"/>
            <a:ext cx="5029200" cy="2427836"/>
          </a:xfrm>
        </p:spPr>
        <p:txBody>
          <a:bodyPr>
            <a:normAutofit fontScale="47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large front porch welcomes you to this quaint southern home situated near the end of a cul-de-sac. This home boasts of approximately 4,400 square feet and offers 4 large bedrooms each with their own full bath. There are beautiful heart pine floors, granite counter tops, and stainless steel appliances including a gas range. One of the many inviting features of this home is the bonus/game room with a built in bar for entertaining. There are ample storage areas throughout the home, as well as a large 3 car garage. Motivated Seller.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4" y="6498904"/>
            <a:ext cx="5029200" cy="1272428"/>
          </a:xfrm>
          <a:prstGeom prst="rect">
            <a:avLst/>
          </a:prstGeom>
        </p:spPr>
        <p:txBody>
          <a:bodyPr lIns="101882" tIns="50941" rIns="101882" bIns="50941">
            <a:spAutoFit/>
          </a:bodyPr>
          <a:lstStyle/>
          <a:p>
            <a:pPr algn="ctr"/>
            <a:r>
              <a:rPr lang="en-US" b="1" dirty="0"/>
              <a:t>Thomas Hartnett, Jr</a:t>
            </a:r>
          </a:p>
          <a:p>
            <a:pPr algn="ctr"/>
            <a:r>
              <a:rPr lang="en-US" sz="1400" dirty="0"/>
              <a:t>Hartnett Realty Co., Inc.</a:t>
            </a:r>
          </a:p>
          <a:p>
            <a:pPr algn="ctr"/>
            <a:r>
              <a:rPr lang="en-US" sz="1400" dirty="0"/>
              <a:t>134 Meeting St, Chas, SC 29401</a:t>
            </a:r>
          </a:p>
          <a:p>
            <a:pPr algn="ctr"/>
            <a:r>
              <a:rPr lang="en-US" sz="1400" dirty="0"/>
              <a:t>tom@hartnettrealty.com</a:t>
            </a:r>
          </a:p>
          <a:p>
            <a:pPr algn="ctr"/>
            <a:r>
              <a:rPr lang="en-US" sz="1400" dirty="0"/>
              <a:t>(843) 723-7222 Office | (843) 270-2915 Mobile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0"/>
            <a:ext cx="4988911" cy="37416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3962805"/>
            <a:ext cx="1481328" cy="11109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5313069"/>
            <a:ext cx="1481328" cy="11109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6660336"/>
            <a:ext cx="1481328" cy="11109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3962805"/>
            <a:ext cx="1481328" cy="11109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6660336"/>
            <a:ext cx="1481328" cy="1110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280" y="3962805"/>
            <a:ext cx="1481328" cy="11109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5313069"/>
            <a:ext cx="1481328" cy="11109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72" y="6660336"/>
            <a:ext cx="1481328" cy="111099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89" y="5313069"/>
            <a:ext cx="1481328" cy="111099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19050" y="1024455"/>
            <a:ext cx="506948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3783 Saint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Ellens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Pleasant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$605,000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1423091</a:t>
            </a:r>
          </a:p>
          <a:p>
            <a:pPr algn="ctr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 | 4½ Bath |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4,392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</a:t>
            </a: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Price Reduced - Motivated Seller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atp1313@gmail.com</cp:lastModifiedBy>
  <cp:revision>2</cp:revision>
  <dcterms:created xsi:type="dcterms:W3CDTF">2006-08-16T00:00:00Z</dcterms:created>
  <dcterms:modified xsi:type="dcterms:W3CDTF">2014-09-09T15:46:45Z</dcterms:modified>
</cp:coreProperties>
</file>