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494" y="-96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4" y="1"/>
            <a:ext cx="5068395" cy="838199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ECODE" panose="02000000000000000000" pitchFamily="2" charset="0"/>
              </a:rPr>
              <a:t>Major Price Reduction!</a:t>
            </a:r>
            <a:endParaRPr lang="en-US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DECODE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3" y="3124201"/>
            <a:ext cx="5075401" cy="3299864"/>
          </a:xfrm>
        </p:spPr>
        <p:txBody>
          <a:bodyPr>
            <a:noAutofit/>
          </a:bodyPr>
          <a:lstStyle/>
          <a:p>
            <a:r>
              <a:rPr lang="en-US" sz="1600" b="1" i="1" dirty="0" smtClean="0">
                <a:solidFill>
                  <a:srgbClr val="FF0000"/>
                </a:solidFill>
              </a:rPr>
              <a:t>Seller </a:t>
            </a:r>
            <a:r>
              <a:rPr lang="en-US" sz="1600" b="1" i="1" dirty="0">
                <a:solidFill>
                  <a:srgbClr val="FF0000"/>
                </a:solidFill>
              </a:rPr>
              <a:t>now offering a $10,000 allowance toward new carpeting and cosmetics with an acceptable offer to close before December 1st. </a:t>
            </a:r>
            <a:endParaRPr lang="en-US" sz="1600" b="1" i="1" dirty="0" smtClean="0">
              <a:solidFill>
                <a:srgbClr val="FF0000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The </a:t>
            </a:r>
            <a:r>
              <a:rPr lang="en-US" sz="1600" dirty="0">
                <a:solidFill>
                  <a:schemeClr val="tx1"/>
                </a:solidFill>
              </a:rPr>
              <a:t>large front porch welcomes you to this quaint southern home situated near the end of a cul-de-sac. This home boasts of approximately 4,400 square feet and offers 4 large bedrooms each with their own full bath. There are beautiful heart pine floors, granite counter tops, and stainless steel appliances including a gas range. One of the many inviting features of this home is the bonus/game room with a built in bar for entertaining. There are ample storage areas throughout the home, as well as a large 3 car garage. Motivated Seller.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94" y="6498904"/>
            <a:ext cx="5029200" cy="1272428"/>
          </a:xfrm>
          <a:prstGeom prst="rect">
            <a:avLst/>
          </a:prstGeom>
        </p:spPr>
        <p:txBody>
          <a:bodyPr lIns="101882" tIns="50941" rIns="101882" bIns="50941">
            <a:spAutoFit/>
          </a:bodyPr>
          <a:lstStyle/>
          <a:p>
            <a:pPr algn="ctr"/>
            <a:r>
              <a:rPr lang="en-US" b="1" dirty="0"/>
              <a:t>Thomas Hartnett, Jr</a:t>
            </a:r>
          </a:p>
          <a:p>
            <a:pPr algn="ctr"/>
            <a:r>
              <a:rPr lang="en-US" sz="1400" dirty="0"/>
              <a:t>Hartnett Realty Co., Inc.</a:t>
            </a:r>
          </a:p>
          <a:p>
            <a:pPr algn="ctr"/>
            <a:r>
              <a:rPr lang="en-US" sz="1400" dirty="0"/>
              <a:t>134 Meeting St, Chas, SC 29401</a:t>
            </a:r>
          </a:p>
          <a:p>
            <a:pPr algn="ctr"/>
            <a:r>
              <a:rPr lang="en-US" sz="1400" dirty="0"/>
              <a:t>tom@hartnettrealty.com</a:t>
            </a:r>
          </a:p>
          <a:p>
            <a:pPr algn="ctr"/>
            <a:r>
              <a:rPr lang="en-US" sz="1400" dirty="0"/>
              <a:t>(843) 723-7222 Office | (843) 270-2915 Mobile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489" y="0"/>
            <a:ext cx="4988911" cy="374168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489" y="3962805"/>
            <a:ext cx="1481328" cy="11109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3280" y="5313069"/>
            <a:ext cx="1481328" cy="111099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489" y="6660336"/>
            <a:ext cx="1481328" cy="11109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7072" y="3962805"/>
            <a:ext cx="1481328" cy="111099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3280" y="6660336"/>
            <a:ext cx="1481328" cy="111099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3280" y="3962805"/>
            <a:ext cx="1481328" cy="111099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7072" y="5313069"/>
            <a:ext cx="1481328" cy="111099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7072" y="6660336"/>
            <a:ext cx="1481328" cy="111099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489" y="5313069"/>
            <a:ext cx="1481328" cy="1110996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3722" y="824400"/>
            <a:ext cx="5072773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3783 Saint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Ellens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Dr</a:t>
            </a:r>
          </a:p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Mount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Pleasant</a:t>
            </a:r>
          </a:p>
          <a:p>
            <a:pPr algn="ctr"/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$560,000</a:t>
            </a:r>
            <a:endParaRPr lang="en-US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1423091</a:t>
            </a:r>
          </a:p>
          <a:p>
            <a:pPr algn="ctr"/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 | 4½ Bath | 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4,392 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sf</a:t>
            </a:r>
          </a:p>
        </p:txBody>
      </p:sp>
    </p:spTree>
    <p:extLst>
      <p:ext uri="{BB962C8B-B14F-4D97-AF65-F5344CB8AC3E}">
        <p14:creationId xmlns:p14="http://schemas.microsoft.com/office/powerpoint/2010/main" val="3450803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177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Major Price Reduction!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Price Reduced - Motivated Seller</dc:title>
  <dc:creator>CVH360</dc:creator>
  <cp:lastModifiedBy>atp1313@gmail.com</cp:lastModifiedBy>
  <cp:revision>3</cp:revision>
  <dcterms:created xsi:type="dcterms:W3CDTF">2006-08-16T00:00:00Z</dcterms:created>
  <dcterms:modified xsi:type="dcterms:W3CDTF">2014-10-13T19:10:54Z</dcterms:modified>
</cp:coreProperties>
</file>