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9" d="100"/>
          <a:sy n="49" d="100"/>
        </p:scale>
        <p:origin x="221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11/1/2019</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mailto:Rick@RickWillis.com"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592971" y="7797629"/>
            <a:ext cx="1998361" cy="1498770"/>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0" y="4535269"/>
            <a:ext cx="7772400" cy="646331"/>
          </a:xfrm>
          <a:prstGeom prst="rect">
            <a:avLst/>
          </a:prstGeom>
          <a:effectLst/>
        </p:spPr>
        <p:txBody>
          <a:bodyPr wrap="square">
            <a:noAutofit/>
          </a:bodyPr>
          <a:lstStyle/>
          <a:p>
            <a:pPr algn="ctr"/>
            <a:r>
              <a:rPr lang="en-US" sz="3600" b="1" i="1" dirty="0">
                <a:ln w="3175">
                  <a:solidFill>
                    <a:srgbClr val="FF0000"/>
                  </a:solidFill>
                </a:ln>
                <a:solidFill>
                  <a:schemeClr val="bg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Commercial / Fronts HWY 52</a:t>
            </a:r>
            <a:endParaRPr lang="en-US" sz="2800" b="1" i="1" dirty="0">
              <a:ln w="3175">
                <a:solidFill>
                  <a:srgbClr val="FF0000"/>
                </a:solidFill>
              </a:ln>
              <a:solidFill>
                <a:schemeClr val="bg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
        <p:nvSpPr>
          <p:cNvPr id="17" name="Subtitle 2"/>
          <p:cNvSpPr txBox="1">
            <a:spLocks/>
          </p:cNvSpPr>
          <p:nvPr/>
        </p:nvSpPr>
        <p:spPr>
          <a:xfrm>
            <a:off x="0" y="5833527"/>
            <a:ext cx="5583317"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600" dirty="0">
                <a:solidFill>
                  <a:schemeClr val="tx1"/>
                </a:solidFill>
              </a:rPr>
              <a:t>Property fronts on Hwy 52 in the town limits of St. Stephen...Only about 35 minutes from I-26 and Summerville or the same to I-95. Commercial/Industrial Warehouse. This property has had a portion used as a church, office, storage and sale of furniture and other household goods. Owner will sell. Lease...Lease/Purchase and even hold owner financing...Its okay to be creative. Seller upgraded roof...Insulated the roof and created many...Many concrete parking spaces. Additional land to be built upon...3 total acres zoned commercial...Less than 1 hour drive from Boeing!!!!</a:t>
            </a: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1" y="5336857"/>
            <a:ext cx="7772399" cy="492443"/>
          </a:xfrm>
          <a:prstGeom prst="rect">
            <a:avLst/>
          </a:prstGeom>
          <a:solidFill>
            <a:schemeClr val="tx2"/>
          </a:solidFill>
        </p:spPr>
        <p:txBody>
          <a:bodyPr wrap="square">
            <a:spAutoFit/>
          </a:bodyPr>
          <a:lstStyle/>
          <a:p>
            <a:pPr algn="ctr"/>
            <a:r>
              <a:rPr lang="en-US" sz="2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3784 Byrnes Dr | $650,000 | CMLS# 30474654</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588000" y="6058670"/>
            <a:ext cx="2003332" cy="1502499"/>
          </a:xfrm>
          <a:prstGeom prst="rect">
            <a:avLst/>
          </a:prstGeom>
        </p:spPr>
      </p:pic>
      <p:sp>
        <p:nvSpPr>
          <p:cNvPr id="6" name="Rectangle 5">
            <a:extLst>
              <a:ext uri="{FF2B5EF4-FFF2-40B4-BE49-F238E27FC236}">
                <a16:creationId xmlns:a16="http://schemas.microsoft.com/office/drawing/2014/main" id="{FA2FBEEA-E409-4609-BC17-9B686FB8DFA0}"/>
              </a:ext>
            </a:extLst>
          </p:cNvPr>
          <p:cNvSpPr/>
          <p:nvPr/>
        </p:nvSpPr>
        <p:spPr>
          <a:xfrm>
            <a:off x="76200" y="104292"/>
            <a:ext cx="7619999" cy="1316808"/>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4683" y="162532"/>
            <a:ext cx="7781766" cy="1200329"/>
          </a:xfrm>
          <a:prstGeom prst="rect">
            <a:avLst/>
          </a:prstGeom>
          <a:effectLst/>
        </p:spPr>
        <p:txBody>
          <a:bodyPr wrap="square">
            <a:spAutoFit/>
          </a:bodyPr>
          <a:lstStyle/>
          <a:p>
            <a:pPr algn="ctr"/>
            <a:r>
              <a:rPr lang="en-US" sz="40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OPPORTUNITY ZONE</a:t>
            </a:r>
          </a:p>
          <a:p>
            <a:pPr algn="ctr"/>
            <a:r>
              <a:rPr lang="en-US" sz="32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ST STEPHEN | $20/SF | 32,000SF</a:t>
            </a:r>
            <a:endParaRPr lang="en-US" sz="18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2898</TotalTime>
  <Words>158</Words>
  <Application>Microsoft Office PowerPoint</Application>
  <PresentationFormat>Custom</PresentationFormat>
  <Paragraphs>10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127</cp:revision>
  <dcterms:created xsi:type="dcterms:W3CDTF">2006-08-16T00:00:00Z</dcterms:created>
  <dcterms:modified xsi:type="dcterms:W3CDTF">2019-11-01T11:57:42Z</dcterms:modified>
</cp:coreProperties>
</file>