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329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eg"/><Relationship Id="rId3" Type="http://schemas.openxmlformats.org/officeDocument/2006/relationships/hyperlink" Target="mailto:angiechakeris@msn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5" t="2714" r="1765" b="10640"/>
          <a:stretch/>
        </p:blipFill>
        <p:spPr>
          <a:xfrm>
            <a:off x="0" y="0"/>
            <a:ext cx="7772400" cy="51917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000" y="0"/>
            <a:ext cx="7762240" cy="16002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 House</a:t>
            </a:r>
            <a:b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Wed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Aug. 27th </a:t>
            </a: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~ 11:30a-1:30p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50688"/>
            <a:ext cx="5440680" cy="3019552"/>
          </a:xfrm>
        </p:spPr>
        <p:txBody>
          <a:bodyPr>
            <a:noAutofit/>
          </a:bodyPr>
          <a:lstStyle/>
          <a:p>
            <a:r>
              <a:rPr lang="en-US" sz="1800" dirty="0"/>
              <a:t>Summer has come to an </a:t>
            </a:r>
            <a:r>
              <a:rPr lang="en-US" sz="1800" dirty="0" smtClean="0"/>
              <a:t>end! Kids </a:t>
            </a:r>
            <a:r>
              <a:rPr lang="en-US" sz="1800" dirty="0"/>
              <a:t>are back in </a:t>
            </a:r>
            <a:r>
              <a:rPr lang="en-US" sz="1800" dirty="0" smtClean="0"/>
              <a:t>school!</a:t>
            </a:r>
          </a:p>
          <a:p>
            <a:r>
              <a:rPr lang="en-US" sz="1800" dirty="0" smtClean="0"/>
              <a:t>Time </a:t>
            </a:r>
            <a:r>
              <a:rPr lang="en-US" sz="1800" dirty="0"/>
              <a:t>to "Get back to work</a:t>
            </a:r>
            <a:r>
              <a:rPr lang="en-US" sz="1800" dirty="0" smtClean="0"/>
              <a:t>!“</a:t>
            </a:r>
          </a:p>
          <a:p>
            <a:endParaRPr lang="en-US" sz="1800" dirty="0" smtClean="0"/>
          </a:p>
          <a:p>
            <a:r>
              <a:rPr lang="en-US" sz="1800" dirty="0" smtClean="0"/>
              <a:t>Join </a:t>
            </a:r>
            <a:r>
              <a:rPr lang="en-US" sz="1800" dirty="0"/>
              <a:t>me for a quick bite to eat while checking out this beautiful view… owner retired and moved "up north</a:t>
            </a:r>
            <a:r>
              <a:rPr lang="en-US" sz="1800" dirty="0" smtClean="0"/>
              <a:t>".</a:t>
            </a:r>
          </a:p>
          <a:p>
            <a:endParaRPr lang="en-US" sz="1800" dirty="0" smtClean="0"/>
          </a:p>
          <a:p>
            <a:r>
              <a:rPr lang="en-US" sz="1800" dirty="0" smtClean="0"/>
              <a:t>House </a:t>
            </a:r>
            <a:r>
              <a:rPr lang="en-US" sz="1800" dirty="0"/>
              <a:t>is vacant and easy to show to potential </a:t>
            </a:r>
            <a:r>
              <a:rPr lang="en-US" sz="1800" dirty="0" smtClean="0"/>
              <a:t>clients.</a:t>
            </a:r>
          </a:p>
          <a:p>
            <a:r>
              <a:rPr lang="en-US" sz="1800" dirty="0" smtClean="0"/>
              <a:t>Come </a:t>
            </a:r>
            <a:r>
              <a:rPr lang="en-US" sz="1800" dirty="0"/>
              <a:t>preview it on the 27th.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8001000"/>
            <a:ext cx="7772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i="1" u="sng" dirty="0" smtClean="0"/>
              <a:t>Please RSVP to </a:t>
            </a:r>
          </a:p>
          <a:p>
            <a:pPr algn="ctr"/>
            <a:endParaRPr lang="en-US" b="1" dirty="0" smtClean="0"/>
          </a:p>
          <a:p>
            <a:pPr algn="ctr"/>
            <a:r>
              <a:rPr lang="en-US" sz="2400" b="1" dirty="0" smtClean="0"/>
              <a:t>Angie </a:t>
            </a:r>
            <a:r>
              <a:rPr lang="en-US" sz="2400" b="1" dirty="0" err="1" smtClean="0"/>
              <a:t>Chakeris</a:t>
            </a:r>
            <a:endParaRPr lang="en-US" sz="2400" b="1" dirty="0" smtClean="0"/>
          </a:p>
          <a:p>
            <a:pPr algn="ctr"/>
            <a:r>
              <a:rPr lang="en-US" sz="1800" dirty="0" smtClean="0"/>
              <a:t>843-270-3700</a:t>
            </a:r>
          </a:p>
          <a:p>
            <a:pPr algn="ctr"/>
            <a:r>
              <a:rPr lang="en-US" sz="1800" u="sng" dirty="0" smtClean="0">
                <a:hlinkClick r:id="rId3"/>
              </a:rPr>
              <a:t>angiechakeris@msn.com</a:t>
            </a:r>
            <a:endParaRPr lang="en-US" sz="1800" u="sng" dirty="0" smtClean="0"/>
          </a:p>
          <a:p>
            <a:pPr algn="ctr"/>
            <a:endParaRPr lang="en-US" sz="1800" u="sng" dirty="0" smtClean="0"/>
          </a:p>
          <a:p>
            <a:pPr algn="ctr"/>
            <a:r>
              <a:rPr lang="en-US" sz="1200" dirty="0"/>
              <a:t>Hewitt &amp; </a:t>
            </a:r>
            <a:r>
              <a:rPr lang="en-US" sz="1200" dirty="0" smtClean="0"/>
              <a:t>Hewitt </a:t>
            </a:r>
            <a:r>
              <a:rPr lang="en-US" sz="1200" smtClean="0"/>
              <a:t>| </a:t>
            </a:r>
            <a:r>
              <a:rPr lang="en-US" sz="1200"/>
              <a:t>PO </a:t>
            </a:r>
            <a:r>
              <a:rPr lang="en-US" sz="1200"/>
              <a:t>Box </a:t>
            </a:r>
            <a:r>
              <a:rPr lang="en-US" sz="1200" smtClean="0"/>
              <a:t>492 | </a:t>
            </a:r>
            <a:r>
              <a:rPr lang="en-US" sz="1200"/>
              <a:t>Charleston, SC 29402</a:t>
            </a:r>
            <a:endParaRPr lang="en-US" sz="1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00" y="5250688"/>
            <a:ext cx="1219200" cy="914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5250688"/>
            <a:ext cx="1219200" cy="914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24016"/>
            <a:ext cx="1219200" cy="914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00" y="6224016"/>
            <a:ext cx="1219200" cy="914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7197344"/>
            <a:ext cx="1219200" cy="9144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00" y="8170672"/>
            <a:ext cx="1219200" cy="9144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00" y="9144000"/>
            <a:ext cx="1219200" cy="9144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00" y="7197344"/>
            <a:ext cx="1219200" cy="9144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8170672"/>
            <a:ext cx="1219200" cy="9144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9144000"/>
            <a:ext cx="1219200" cy="9144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-6000" y="3535740"/>
            <a:ext cx="7778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378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Sweetgrass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Creek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Rd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James Island, SC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1409911</a:t>
            </a:r>
          </a:p>
          <a:p>
            <a:pPr algn="ctr"/>
            <a:r>
              <a:rPr lang="en-US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Recently Reduced to $585,000!</a:t>
            </a:r>
            <a:endParaRPr lang="en-US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91927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100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Open House Wed, Aug. 27th ~ 11:30a-1:30p 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House Wed, Aug. 27th ~ 11:30a-1:30p</dc:title>
  <dc:creator>CVH360</dc:creator>
  <cp:lastModifiedBy>atp1313@gmail.com</cp:lastModifiedBy>
  <cp:revision>5</cp:revision>
  <dcterms:created xsi:type="dcterms:W3CDTF">2006-08-16T00:00:00Z</dcterms:created>
  <dcterms:modified xsi:type="dcterms:W3CDTF">2014-08-14T12:33:00Z</dcterms:modified>
</cp:coreProperties>
</file>