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46"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7/17/2015</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tom@hartnettrealty.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0163" y="-2100"/>
            <a:ext cx="4878237" cy="3252158"/>
          </a:xfrm>
          <a:prstGeom prst="rect">
            <a:avLst/>
          </a:prstGeom>
        </p:spPr>
      </p:pic>
      <p:sp>
        <p:nvSpPr>
          <p:cNvPr id="2" name="Title 1"/>
          <p:cNvSpPr>
            <a:spLocks noGrp="1"/>
          </p:cNvSpPr>
          <p:nvPr>
            <p:ph type="ctrTitle"/>
          </p:nvPr>
        </p:nvSpPr>
        <p:spPr>
          <a:xfrm>
            <a:off x="-1" y="1"/>
            <a:ext cx="5180163" cy="838199"/>
          </a:xfrm>
        </p:spPr>
        <p:txBody>
          <a:bodyPr>
            <a:noAutofit/>
          </a:bodyPr>
          <a:lstStyle/>
          <a:p>
            <a:r>
              <a:rPr lang="en-US" sz="4000" b="1" dirty="0" smtClean="0">
                <a:solidFill>
                  <a:srgbClr val="FF0000"/>
                </a:solidFill>
                <a:effectLst>
                  <a:outerShdw blurRad="38100" dist="38100" dir="2700000" algn="tl">
                    <a:srgbClr val="000000">
                      <a:alpha val="43137"/>
                    </a:srgbClr>
                  </a:outerShdw>
                </a:effectLst>
                <a:latin typeface="AR DECODE" panose="02000000000000000000" pitchFamily="2" charset="0"/>
              </a:rPr>
              <a:t>Price Reduced</a:t>
            </a:r>
            <a:endParaRPr lang="en-US" sz="3600" dirty="0">
              <a:solidFill>
                <a:srgbClr val="FF00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3" y="3252157"/>
            <a:ext cx="10058404" cy="2418647"/>
          </a:xfrm>
        </p:spPr>
        <p:txBody>
          <a:bodyPr anchor="ctr">
            <a:noAutofit/>
          </a:bodyPr>
          <a:lstStyle/>
          <a:p>
            <a:r>
              <a:rPr lang="en-US" sz="1300" dirty="0">
                <a:solidFill>
                  <a:schemeClr val="tx1"/>
                </a:solidFill>
              </a:rPr>
              <a:t>You may have found the needle in the haystack. Where else will you find another custom-built, one-level, all brick home situated on a large naturally wooded lot at the end of a quiet </a:t>
            </a:r>
            <a:r>
              <a:rPr lang="en-US" sz="1300" dirty="0" err="1">
                <a:solidFill>
                  <a:schemeClr val="tx1"/>
                </a:solidFill>
              </a:rPr>
              <a:t>cul</a:t>
            </a:r>
            <a:r>
              <a:rPr lang="en-US" sz="1300" dirty="0">
                <a:solidFill>
                  <a:schemeClr val="tx1"/>
                </a:solidFill>
              </a:rPr>
              <a:t> de sac. This unique combination makes maintenance a breeze and allows you to relax and enjoy </a:t>
            </a:r>
            <a:r>
              <a:rPr lang="en-US" sz="1300" dirty="0" err="1">
                <a:solidFill>
                  <a:schemeClr val="tx1"/>
                </a:solidFill>
              </a:rPr>
              <a:t>Lowcountry</a:t>
            </a:r>
            <a:r>
              <a:rPr lang="en-US" sz="1300" dirty="0">
                <a:solidFill>
                  <a:schemeClr val="tx1"/>
                </a:solidFill>
              </a:rPr>
              <a:t> living in one of Mount Pleasant's most desirable neighborhoods. Upon entering, you're welcomed into the living room by oak hardwood floors (which you'll find throughout the home), built in shelves, cathedral ceilings, and a double-sided gas log fireplace. Behind pocket doors, you'll find a study/den that's perfect for a home office. The living room peeks into the eat-in kitchen where the family gourmet will love the granite counters, custom hickory cabinetry, gas stove/oven, and convenient access to the screened porch for outdoor family meals. The screened porch also opens to the master and sunroom - open the doors and enjoy the songbirds while lounging in the sunroom or relaxing in bed. The master suite is spacious and features a walk-in closet with efficient built-ins, traditional cast iron </a:t>
            </a:r>
            <a:r>
              <a:rPr lang="en-US" sz="1300" dirty="0" err="1">
                <a:solidFill>
                  <a:schemeClr val="tx1"/>
                </a:solidFill>
              </a:rPr>
              <a:t>clawfoot</a:t>
            </a:r>
            <a:r>
              <a:rPr lang="en-US" sz="1300" dirty="0">
                <a:solidFill>
                  <a:schemeClr val="tx1"/>
                </a:solidFill>
              </a:rPr>
              <a:t> tub, casement windows, and waterfall shower. Two other main floor bedrooms also have walk in closets with built-ins and share a full bath. Over the garage there's a large guest suite with full bath. Three car garage means you have room for all your toys! Bring your boat too, because the low cost HOA lets you keep it right there at home! Come see this home and you'll love its rare combination of ease and sophistication. Call to view today!</a:t>
            </a:r>
            <a:endParaRPr lang="en-US" sz="1300" dirty="0">
              <a:solidFill>
                <a:schemeClr val="tx1"/>
              </a:solidFill>
            </a:endParaRPr>
          </a:p>
        </p:txBody>
      </p:sp>
      <p:sp>
        <p:nvSpPr>
          <p:cNvPr id="4" name="Rectangle 3"/>
          <p:cNvSpPr/>
          <p:nvPr/>
        </p:nvSpPr>
        <p:spPr>
          <a:xfrm>
            <a:off x="1" y="6930859"/>
            <a:ext cx="10058399" cy="841541"/>
          </a:xfrm>
          <a:prstGeom prst="rect">
            <a:avLst/>
          </a:prstGeom>
        </p:spPr>
        <p:txBody>
          <a:bodyPr wrap="square" lIns="101882" tIns="50941" rIns="101882" bIns="50941">
            <a:spAutoFit/>
          </a:bodyPr>
          <a:lstStyle/>
          <a:p>
            <a:pPr algn="ctr"/>
            <a:r>
              <a:rPr lang="en-US" b="1" dirty="0"/>
              <a:t>Thomas Hartnett, Jr</a:t>
            </a:r>
          </a:p>
          <a:p>
            <a:pPr algn="ctr"/>
            <a:r>
              <a:rPr lang="en-US" sz="1400" dirty="0"/>
              <a:t>Hartnett Realty Co., Inc</a:t>
            </a:r>
            <a:r>
              <a:rPr lang="en-US" sz="1400" dirty="0" smtClean="0"/>
              <a:t>. | 134 </a:t>
            </a:r>
            <a:r>
              <a:rPr lang="en-US" sz="1400" dirty="0"/>
              <a:t>Meeting St, Chas, SC 29401</a:t>
            </a:r>
          </a:p>
          <a:p>
            <a:pPr algn="ctr"/>
            <a:r>
              <a:rPr lang="en-US" sz="1400" dirty="0" smtClean="0">
                <a:hlinkClick r:id="rId3"/>
              </a:rPr>
              <a:t>tom@hartnettrealty.com</a:t>
            </a:r>
            <a:r>
              <a:rPr lang="en-US" sz="1400" dirty="0" smtClean="0"/>
              <a:t> | (</a:t>
            </a:r>
            <a:r>
              <a:rPr lang="en-US" sz="1400" dirty="0"/>
              <a:t>843) 723-7222 Office | (843) 270-2915 Mobile</a:t>
            </a:r>
          </a:p>
        </p:txBody>
      </p:sp>
      <p:sp>
        <p:nvSpPr>
          <p:cNvPr id="15" name="Rectangle 14"/>
          <p:cNvSpPr/>
          <p:nvPr/>
        </p:nvSpPr>
        <p:spPr>
          <a:xfrm>
            <a:off x="-1" y="824400"/>
            <a:ext cx="5180163" cy="2062103"/>
          </a:xfrm>
          <a:prstGeom prst="rect">
            <a:avLst/>
          </a:prstGeom>
        </p:spPr>
        <p:txBody>
          <a:bodyPr wrap="square">
            <a:spAutoFit/>
          </a:bodyPr>
          <a:lstStyle/>
          <a:p>
            <a:pPr algn="ctr"/>
            <a:r>
              <a:rPr lang="en-US" sz="2800" b="1" dirty="0">
                <a:effectLst>
                  <a:outerShdw blurRad="38100" dist="38100" dir="2700000" algn="tl">
                    <a:srgbClr val="000000">
                      <a:alpha val="43137"/>
                    </a:srgbClr>
                  </a:outerShdw>
                </a:effectLst>
              </a:rPr>
              <a:t>3791 Saint </a:t>
            </a:r>
            <a:r>
              <a:rPr lang="en-US" sz="2800" b="1" dirty="0" err="1">
                <a:effectLst>
                  <a:outerShdw blurRad="38100" dist="38100" dir="2700000" algn="tl">
                    <a:srgbClr val="000000">
                      <a:alpha val="43137"/>
                    </a:srgbClr>
                  </a:outerShdw>
                </a:effectLst>
              </a:rPr>
              <a:t>Ellens</a:t>
            </a:r>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Drive</a:t>
            </a:r>
          </a:p>
          <a:p>
            <a:pPr algn="ctr"/>
            <a:endParaRPr lang="en-US" dirty="0" smtClean="0">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Darrell </a:t>
            </a:r>
            <a:r>
              <a:rPr lang="en-US" dirty="0">
                <a:effectLst>
                  <a:outerShdw blurRad="38100" dist="38100" dir="2700000" algn="tl">
                    <a:srgbClr val="000000">
                      <a:alpha val="43137"/>
                    </a:srgbClr>
                  </a:outerShdw>
                </a:effectLst>
              </a:rPr>
              <a:t>Creek</a:t>
            </a:r>
          </a:p>
          <a:p>
            <a:pPr algn="ctr"/>
            <a:r>
              <a:rPr lang="en-US" dirty="0">
                <a:effectLst>
                  <a:outerShdw blurRad="38100" dist="38100" dir="2700000" algn="tl">
                    <a:srgbClr val="000000">
                      <a:alpha val="43137"/>
                    </a:srgbClr>
                  </a:outerShdw>
                </a:effectLst>
              </a:rPr>
              <a:t>Mount Pleasant, SC 29466</a:t>
            </a:r>
          </a:p>
          <a:p>
            <a:pPr algn="ctr"/>
            <a:r>
              <a:rPr lang="en-US" dirty="0">
                <a:effectLst>
                  <a:outerShdw blurRad="38100" dist="38100" dir="2700000" algn="tl">
                    <a:srgbClr val="000000">
                      <a:alpha val="43137"/>
                    </a:srgbClr>
                  </a:outerShdw>
                </a:effectLst>
              </a:rPr>
              <a:t>MLS# 15009390</a:t>
            </a:r>
          </a:p>
          <a:p>
            <a:pPr algn="ctr"/>
            <a:r>
              <a:rPr lang="en-US" b="1" i="1" dirty="0" smtClean="0">
                <a:solidFill>
                  <a:srgbClr val="FF0000"/>
                </a:solidFill>
                <a:effectLst>
                  <a:outerShdw blurRad="38100" dist="38100" dir="2700000" algn="tl">
                    <a:srgbClr val="000000">
                      <a:alpha val="43137"/>
                    </a:srgbClr>
                  </a:outerShdw>
                </a:effectLst>
              </a:rPr>
              <a:t>Reduced to $529,000</a:t>
            </a:r>
            <a:endParaRPr lang="en-US" sz="1800" b="1" i="1" dirty="0">
              <a:solidFill>
                <a:srgbClr val="FF00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732526"/>
            <a:ext cx="1481328" cy="987552"/>
          </a:xfrm>
          <a:prstGeom prst="rect">
            <a:avLst/>
          </a:prstGeom>
          <a:ln>
            <a:solidFill>
              <a:schemeClr val="bg1"/>
            </a:solidFill>
          </a:ln>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33344" y="5732526"/>
            <a:ext cx="1481328" cy="987552"/>
          </a:xfrm>
          <a:prstGeom prst="rect">
            <a:avLst/>
          </a:prstGeom>
          <a:ln>
            <a:solidFill>
              <a:schemeClr val="bg1"/>
            </a:solid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66672" y="5732526"/>
            <a:ext cx="1481328" cy="987552"/>
          </a:xfrm>
          <a:prstGeom prst="rect">
            <a:avLst/>
          </a:prstGeom>
          <a:ln>
            <a:solidFill>
              <a:schemeClr val="bg1"/>
            </a:solidFill>
          </a:ln>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00016" y="5732526"/>
            <a:ext cx="658368" cy="987552"/>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77072" y="5732526"/>
            <a:ext cx="1481328" cy="987552"/>
          </a:xfrm>
          <a:prstGeom prst="rect">
            <a:avLst/>
          </a:prstGeom>
          <a:ln>
            <a:solidFill>
              <a:schemeClr val="bg1"/>
            </a:solidFill>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443728" y="5732526"/>
            <a:ext cx="1481328" cy="987552"/>
          </a:xfrm>
          <a:prstGeom prst="rect">
            <a:avLst/>
          </a:prstGeom>
          <a:ln>
            <a:solidFill>
              <a:schemeClr val="bg1"/>
            </a:solidFill>
          </a:ln>
          <a:effectLst/>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010400" y="5732526"/>
            <a:ext cx="1481328" cy="987552"/>
          </a:xfrm>
          <a:prstGeom prst="rect">
            <a:avLst/>
          </a:prstGeom>
          <a:ln>
            <a:solidFill>
              <a:schemeClr val="bg1"/>
            </a:solidFill>
          </a:ln>
          <a:effectLst/>
        </p:spPr>
      </p:pic>
    </p:spTree>
    <p:extLst>
      <p:ext uri="{BB962C8B-B14F-4D97-AF65-F5344CB8AC3E}">
        <p14:creationId xmlns:p14="http://schemas.microsoft.com/office/powerpoint/2010/main" val="3450803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340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 Thomas</cp:lastModifiedBy>
  <cp:revision>10</cp:revision>
  <dcterms:created xsi:type="dcterms:W3CDTF">2006-08-16T00:00:00Z</dcterms:created>
  <dcterms:modified xsi:type="dcterms:W3CDTF">2015-07-17T18:15:45Z</dcterms:modified>
</cp:coreProperties>
</file>