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76"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8/1/2018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1" y="0"/>
            <a:ext cx="7313658" cy="485989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9524" y="3886200"/>
            <a:ext cx="7315199" cy="838200"/>
          </a:xfrm>
          <a:noFill/>
        </p:spPr>
        <p:txBody>
          <a:bodyPr anchor="ctr">
            <a:noAutofit/>
            <a:scene3d>
              <a:camera prst="orthographicFront"/>
              <a:lightRig rig="soft" dir="t">
                <a:rot lat="0" lon="0" rev="17220000"/>
              </a:lightRig>
            </a:scene3d>
            <a:sp3d prstMaterial="softEdge"/>
          </a:bodyPr>
          <a:lstStyle/>
          <a:p>
            <a:r>
              <a:rPr lang="en-US" sz="3200" cap="none" dirty="0">
                <a:ln w="10541" cmpd="sng">
                  <a:solidFill>
                    <a:schemeClr val="bg2">
                      <a:lumMod val="9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t>379 Commonwealth Road</a:t>
            </a:r>
            <a:br>
              <a:rPr lang="en-US" sz="3200" cap="none" dirty="0">
                <a:ln w="10541" cmpd="sng">
                  <a:solidFill>
                    <a:schemeClr val="bg2">
                      <a:lumMod val="9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br>
            <a:r>
              <a:rPr lang="en-US" sz="2000" cap="none" dirty="0">
                <a:ln w="10541" cmpd="sng">
                  <a:solidFill>
                    <a:schemeClr val="bg2">
                      <a:lumMod val="9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rPr>
              <a:t>Darrell Creek :: Mt Pleasant :: MLS# 18004950 :: $475,000</a:t>
            </a:r>
            <a:endParaRPr lang="en-US" sz="1200" cap="none" dirty="0">
              <a:ln w="10541" cmpd="sng">
                <a:solidFill>
                  <a:schemeClr val="bg2">
                    <a:lumMod val="90000"/>
                  </a:schemeClr>
                </a:solidFill>
                <a:prstDash val="solid"/>
              </a:ln>
              <a:solidFill>
                <a:schemeClr val="bg1"/>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363" y="9117797"/>
            <a:ext cx="757637" cy="876895"/>
          </a:xfrm>
          <a:prstGeom prst="rect">
            <a:avLst/>
          </a:prstGeom>
        </p:spPr>
      </p:pic>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15191" y="9117797"/>
            <a:ext cx="665018" cy="457200"/>
          </a:xfrm>
          <a:prstGeom prst="rect">
            <a:avLst/>
          </a:prstGeom>
        </p:spPr>
      </p:pic>
      <p:sp>
        <p:nvSpPr>
          <p:cNvPr id="24" name="Rectangle 23"/>
          <p:cNvSpPr/>
          <p:nvPr/>
        </p:nvSpPr>
        <p:spPr>
          <a:xfrm>
            <a:off x="1981175" y="8981182"/>
            <a:ext cx="3333800" cy="1077218"/>
          </a:xfrm>
          <a:prstGeom prst="rect">
            <a:avLst/>
          </a:prstGeom>
        </p:spPr>
        <p:txBody>
          <a:bodyPr wrap="square">
            <a:spAutoFit/>
          </a:bodyPr>
          <a:lstStyle/>
          <a:p>
            <a:pPr algn="ctr"/>
            <a:r>
              <a:rPr lang="en-US" dirty="0">
                <a:solidFill>
                  <a:schemeClr val="tx2"/>
                </a:solidFill>
                <a:latin typeface="Trebuchet MS" panose="020B0603020202020204" pitchFamily="34" charset="0"/>
              </a:rPr>
              <a:t>Clay Cunningham</a:t>
            </a:r>
          </a:p>
          <a:p>
            <a:pPr algn="ctr"/>
            <a:r>
              <a:rPr lang="pt-BR" sz="1100" dirty="0">
                <a:solidFill>
                  <a:schemeClr val="tx2"/>
                </a:solidFill>
                <a:latin typeface="Trebuchet MS" panose="020B0603020202020204" pitchFamily="34" charset="0"/>
              </a:rPr>
              <a:t>O (843) 886-8110</a:t>
            </a:r>
          </a:p>
          <a:p>
            <a:pPr algn="ctr"/>
            <a:r>
              <a:rPr lang="pt-BR" sz="1100" dirty="0">
                <a:solidFill>
                  <a:schemeClr val="tx2"/>
                </a:solidFill>
                <a:latin typeface="Trebuchet MS" panose="020B0603020202020204" pitchFamily="34" charset="0"/>
              </a:rPr>
              <a:t>M (843) 345-4647</a:t>
            </a:r>
          </a:p>
          <a:p>
            <a:pPr algn="ctr"/>
            <a:r>
              <a:rPr lang="pt-BR" sz="1100" dirty="0">
                <a:solidFill>
                  <a:schemeClr val="tx2"/>
                </a:solidFill>
                <a:latin typeface="Trebuchet MS" panose="020B0603020202020204" pitchFamily="34" charset="0"/>
              </a:rPr>
              <a:t>clay@carolinaone.com</a:t>
            </a:r>
          </a:p>
          <a:p>
            <a:pPr algn="ctr"/>
            <a:r>
              <a:rPr lang="pt-BR" sz="1100" dirty="0">
                <a:solidFill>
                  <a:schemeClr val="tx2"/>
                </a:solidFill>
                <a:latin typeface="Trebuchet MS" panose="020B0603020202020204" pitchFamily="34" charset="0"/>
              </a:rPr>
              <a:t>www.claysre.com</a:t>
            </a:r>
            <a:endParaRPr lang="en-US" sz="1100" dirty="0">
              <a:solidFill>
                <a:schemeClr val="tx2"/>
              </a:solidFill>
            </a:endParaRPr>
          </a:p>
        </p:txBody>
      </p:sp>
      <p:sp>
        <p:nvSpPr>
          <p:cNvPr id="25" name="Rectangle 24"/>
          <p:cNvSpPr/>
          <p:nvPr/>
        </p:nvSpPr>
        <p:spPr>
          <a:xfrm>
            <a:off x="0" y="9613692"/>
            <a:ext cx="1295400" cy="415498"/>
          </a:xfrm>
          <a:prstGeom prst="rect">
            <a:avLst/>
          </a:prstGeom>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1503 Palm Blvd </a:t>
            </a:r>
            <a:r>
              <a:rPr lang="en-US" sz="700" dirty="0" err="1">
                <a:solidFill>
                  <a:schemeClr val="tx2"/>
                </a:solidFill>
                <a:latin typeface="Trebuchet MS" panose="020B0603020202020204" pitchFamily="34" charset="0"/>
              </a:rPr>
              <a:t>Ste</a:t>
            </a:r>
            <a:endParaRPr lang="en-US" sz="700" dirty="0">
              <a:solidFill>
                <a:schemeClr val="tx2"/>
              </a:solidFill>
              <a:latin typeface="Trebuchet MS" panose="020B0603020202020204" pitchFamily="34" charset="0"/>
            </a:endParaRPr>
          </a:p>
          <a:p>
            <a:pPr algn="ctr"/>
            <a:r>
              <a:rPr lang="en-US" sz="700" dirty="0">
                <a:solidFill>
                  <a:schemeClr val="tx2"/>
                </a:solidFill>
                <a:latin typeface="Trebuchet MS" panose="020B0603020202020204" pitchFamily="34" charset="0"/>
              </a:rPr>
              <a:t>Isle of Palms, SC 29451</a:t>
            </a:r>
          </a:p>
        </p:txBody>
      </p:sp>
      <p:sp>
        <p:nvSpPr>
          <p:cNvPr id="23" name="Rectangle 22"/>
          <p:cNvSpPr/>
          <p:nvPr/>
        </p:nvSpPr>
        <p:spPr>
          <a:xfrm>
            <a:off x="-5121223" y="234940"/>
            <a:ext cx="7315200" cy="707886"/>
          </a:xfrm>
          <a:prstGeom prst="rect">
            <a:avLst/>
          </a:prstGeom>
          <a:noFill/>
        </p:spPr>
        <p:txBody>
          <a:bodyPr wrap="square">
            <a:spAutoFit/>
          </a:bodyPr>
          <a:lstStyle/>
          <a:p>
            <a:r>
              <a:rPr lang="en-US" sz="4000" b="1" dirty="0">
                <a:solidFill>
                  <a:schemeClr val="bg1"/>
                </a:solidFill>
                <a:effectLst>
                  <a:outerShdw blurRad="38100" dist="38100" dir="2700000" algn="tl">
                    <a:srgbClr val="000000">
                      <a:alpha val="43137"/>
                    </a:srgbClr>
                  </a:outerShdw>
                </a:effectLst>
                <a:latin typeface="Ink Free" panose="03080402000500000000" pitchFamily="66" charset="0"/>
              </a:rPr>
              <a:t>Move Right In</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28" y="8081954"/>
            <a:ext cx="1371600" cy="911008"/>
          </a:xfrm>
          <a:prstGeom prst="rect">
            <a:avLst/>
          </a:prstGeom>
          <a:ln w="12700">
            <a:noFill/>
          </a:ln>
          <a:effectLst/>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5788" y="8082475"/>
            <a:ext cx="1369275" cy="909967"/>
          </a:xfrm>
          <a:prstGeom prst="rect">
            <a:avLst/>
          </a:prstGeom>
          <a:ln w="12700">
            <a:noFill/>
          </a:ln>
          <a:effectLst/>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9423" y="8081728"/>
            <a:ext cx="1371600" cy="911460"/>
          </a:xfrm>
          <a:prstGeom prst="rect">
            <a:avLst/>
          </a:prstGeom>
          <a:ln>
            <a:noFill/>
          </a:ln>
          <a:effec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7734" y="8082156"/>
            <a:ext cx="1370585" cy="910605"/>
          </a:xfrm>
          <a:prstGeom prst="rect">
            <a:avLst/>
          </a:prstGeom>
          <a:ln>
            <a:noFill/>
          </a:ln>
          <a:effectLst/>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2025" y="8081748"/>
            <a:ext cx="1371600" cy="911421"/>
          </a:xfrm>
          <a:prstGeom prst="rect">
            <a:avLst/>
          </a:prstGeom>
          <a:ln>
            <a:noFill/>
          </a:ln>
          <a:effectLst/>
        </p:spPr>
      </p:pic>
      <p:sp>
        <p:nvSpPr>
          <p:cNvPr id="5" name="Rectangle 4"/>
          <p:cNvSpPr/>
          <p:nvPr/>
        </p:nvSpPr>
        <p:spPr>
          <a:xfrm>
            <a:off x="-1" y="6166697"/>
            <a:ext cx="7305675" cy="1569660"/>
          </a:xfrm>
          <a:prstGeom prst="rect">
            <a:avLst/>
          </a:prstGeom>
        </p:spPr>
        <p:txBody>
          <a:bodyPr wrap="square">
            <a:spAutoFit/>
          </a:bodyPr>
          <a:lstStyle/>
          <a:p>
            <a:pPr algn="ctr"/>
            <a:r>
              <a:rPr lang="en-US" sz="1600" dirty="0">
                <a:ln w="10541" cmpd="sng">
                  <a:noFill/>
                  <a:prstDash val="solid"/>
                </a:ln>
                <a:solidFill>
                  <a:schemeClr val="tx2"/>
                </a:solidFill>
                <a:latin typeface="Trebuchet MS" panose="020B0603020202020204" pitchFamily="34" charset="0"/>
              </a:rPr>
              <a:t>Fantastic brick home with all living space on one level plus a bonus room over garage (4th BR) . All wood floors throughout, updated kitchen with granite and stainless appliances. Large family room with fireplace that opens to screened porch and deck area to extend the gathering space. Separate dining room with pass through to kitchen. Two car garage beautiful yard. Roof is brand new as well as newer HVAC.</a:t>
            </a:r>
            <a:endParaRPr lang="en-US" sz="1600" dirty="0">
              <a:solidFill>
                <a:schemeClr val="tx2"/>
              </a:solidFill>
            </a:endParaRP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80" y="4909808"/>
            <a:ext cx="1369696" cy="910175"/>
          </a:xfrm>
          <a:prstGeom prst="rect">
            <a:avLst/>
          </a:prstGeom>
          <a:ln w="12700">
            <a:solidFill>
              <a:schemeClr val="bg1"/>
            </a:solidFill>
          </a:ln>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4627" y="4909211"/>
            <a:ext cx="1371598" cy="911368"/>
          </a:xfrm>
          <a:prstGeom prst="rect">
            <a:avLst/>
          </a:prstGeom>
          <a:ln w="12700">
            <a:solidFill>
              <a:schemeClr val="bg1"/>
            </a:solidFill>
          </a:ln>
          <a:effectLst/>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9423" y="4908972"/>
            <a:ext cx="1371600" cy="911847"/>
          </a:xfrm>
          <a:prstGeom prst="rect">
            <a:avLst/>
          </a:prstGeom>
          <a:ln>
            <a:solidFill>
              <a:schemeClr val="bg1"/>
            </a:solidFill>
          </a:ln>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8568" y="4909912"/>
            <a:ext cx="1368917" cy="909967"/>
          </a:xfrm>
          <a:prstGeom prst="rect">
            <a:avLst/>
          </a:prstGeom>
          <a:ln>
            <a:solidFill>
              <a:schemeClr val="bg1"/>
            </a:solidFill>
          </a:ln>
          <a:effectLst/>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3928" y="4910375"/>
            <a:ext cx="1367794" cy="909040"/>
          </a:xfrm>
          <a:prstGeom prst="rect">
            <a:avLst/>
          </a:prstGeom>
          <a:ln>
            <a:solidFill>
              <a:schemeClr val="bg1"/>
            </a:solidFill>
          </a:ln>
          <a:effectLst/>
        </p:spPr>
      </p:pic>
      <p:sp>
        <p:nvSpPr>
          <p:cNvPr id="3" name="Rectangle 2">
            <a:extLst>
              <a:ext uri="{FF2B5EF4-FFF2-40B4-BE49-F238E27FC236}">
                <a16:creationId xmlns:a16="http://schemas.microsoft.com/office/drawing/2014/main" id="{3458F08B-A576-483A-9CA3-7E8EDA1499A6}"/>
              </a:ext>
            </a:extLst>
          </p:cNvPr>
          <p:cNvSpPr/>
          <p:nvPr/>
        </p:nvSpPr>
        <p:spPr>
          <a:xfrm>
            <a:off x="4102461" y="0"/>
            <a:ext cx="3212739" cy="646331"/>
          </a:xfrm>
          <a:prstGeom prst="rect">
            <a:avLst/>
          </a:prstGeom>
        </p:spPr>
        <p:txBody>
          <a:bodyPr wrap="none">
            <a:spAutoFit/>
          </a:bodyPr>
          <a:lstStyle/>
          <a:p>
            <a:pPr algn="r"/>
            <a:r>
              <a:rPr lang="en-US" sz="3600" b="1" i="1" dirty="0">
                <a:ln w="3175">
                  <a:solidFill>
                    <a:schemeClr val="tx1"/>
                  </a:solidFill>
                </a:ln>
                <a:solidFill>
                  <a:srgbClr val="FFFF00"/>
                </a:solidFill>
                <a:effectLst>
                  <a:outerShdw blurRad="38100" dist="38100" dir="2700000" algn="tl">
                    <a:srgbClr val="000000">
                      <a:alpha val="43137"/>
                    </a:srgbClr>
                  </a:outerShdw>
                </a:effectLst>
                <a:latin typeface="Century Gothic" panose="020B0502020202020204" pitchFamily="34" charset="0"/>
              </a:rPr>
              <a:t>Move Right In</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333</TotalTime>
  <Words>123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Ink Free</vt:lpstr>
      <vt:lpstr>Lucida Sans</vt:lpstr>
      <vt:lpstr>Trebuchet MS</vt:lpstr>
      <vt:lpstr>Wingdings</vt:lpstr>
      <vt:lpstr>Wingdings 2</vt:lpstr>
      <vt:lpstr>Wingdings 3</vt:lpstr>
      <vt:lpstr>Apex</vt:lpstr>
      <vt:lpstr>379 Commonwealth Road Darrell Creek :: Mt Pleasant :: MLS# 18004950 :: $475,000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57</cp:revision>
  <dcterms:created xsi:type="dcterms:W3CDTF">2006-08-16T00:00:00Z</dcterms:created>
  <dcterms:modified xsi:type="dcterms:W3CDTF">2018-08-01T17:00:58Z</dcterms:modified>
</cp:coreProperties>
</file>