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1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282371"/>
          </a:xfrm>
          <a:prstGeom prst="rect">
            <a:avLst/>
          </a:prstGeom>
        </p:spPr>
      </p:pic>
      <p:sp>
        <p:nvSpPr>
          <p:cNvPr id="3" name="Subtitle 2"/>
          <p:cNvSpPr>
            <a:spLocks noGrp="1"/>
          </p:cNvSpPr>
          <p:nvPr>
            <p:ph type="subTitle" idx="1"/>
          </p:nvPr>
        </p:nvSpPr>
        <p:spPr>
          <a:xfrm>
            <a:off x="0" y="0"/>
            <a:ext cx="8229600" cy="1371600"/>
          </a:xfrm>
          <a:noFill/>
        </p:spPr>
        <p:txBody>
          <a:bodyPr>
            <a:noAutofit/>
          </a:bodyPr>
          <a:lstStyle/>
          <a:p>
            <a:r>
              <a:rPr lang="en-US" sz="2800" b="1" i="1" dirty="0">
                <a:ln w="3175">
                  <a:solidFill>
                    <a:schemeClr val="tx1">
                      <a:lumMod val="50000"/>
                      <a:lumOff val="50000"/>
                    </a:schemeClr>
                  </a:solidFill>
                </a:ln>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Amazing New Price</a:t>
            </a:r>
          </a:p>
          <a:p>
            <a:r>
              <a:rPr lang="en-US" sz="2400" b="1" i="1" dirty="0">
                <a:ln w="3175">
                  <a:solidFill>
                    <a:schemeClr val="tx1">
                      <a:lumMod val="50000"/>
                      <a:lumOff val="50000"/>
                    </a:schemeClr>
                  </a:solidFill>
                </a:ln>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Minutes to Downtown &amp; Folly Beach</a:t>
            </a:r>
          </a:p>
          <a:p>
            <a:r>
              <a:rPr lang="en-US" sz="2400" b="1" i="1" dirty="0">
                <a:ln w="3175">
                  <a:solidFill>
                    <a:schemeClr val="tx1">
                      <a:lumMod val="50000"/>
                      <a:lumOff val="50000"/>
                    </a:schemeClr>
                  </a:solidFill>
                </a:ln>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Come Take Another Look!</a:t>
            </a:r>
          </a:p>
        </p:txBody>
      </p:sp>
      <p:sp>
        <p:nvSpPr>
          <p:cNvPr id="4" name="Rectangle 3"/>
          <p:cNvSpPr/>
          <p:nvPr/>
        </p:nvSpPr>
        <p:spPr>
          <a:xfrm>
            <a:off x="116696" y="5714991"/>
            <a:ext cx="7996208" cy="1892826"/>
          </a:xfrm>
          <a:prstGeom prst="rect">
            <a:avLst/>
          </a:prstGeom>
        </p:spPr>
        <p:txBody>
          <a:bodyPr wrap="square" anchor="ctr">
            <a:spAutoFit/>
          </a:bodyPr>
          <a:lstStyle/>
          <a:p>
            <a:pPr algn="ctr"/>
            <a:r>
              <a:rPr lang="en-US" sz="1300" b="1" dirty="0">
                <a:solidFill>
                  <a:schemeClr val="tx2"/>
                </a:solidFill>
                <a:latin typeface="Arial" panose="020B0604020202020204" pitchFamily="34" charset="0"/>
                <a:cs typeface="Arial" panose="020B0604020202020204" pitchFamily="34" charset="0"/>
              </a:rPr>
              <a:t>This property checks all of the boxes!</a:t>
            </a:r>
          </a:p>
          <a:p>
            <a:pPr algn="ctr"/>
            <a:r>
              <a:rPr lang="en-US" sz="1300" dirty="0">
                <a:solidFill>
                  <a:schemeClr val="tx2"/>
                </a:solidFill>
                <a:latin typeface="Arial" panose="020B0604020202020204" pitchFamily="34" charset="0"/>
                <a:cs typeface="Arial" panose="020B0604020202020204" pitchFamily="34" charset="0"/>
              </a:rPr>
              <a:t>Conveniently located less than 10 minutes from downtown CHS or Folly Beach, you are a short Uber ride from anywhere you want to go! This two story unit overlooks a quiet pond and has an attached one-car garage. Upon entering, you will notice the soaring ceiling and light filled foyer. Hardwood floors lead to the family room featuring brand new carpet. The spacious kitchen flows into the dining area for easy entertaining. Upstairs you will find dual master bedrooms, both with </a:t>
            </a:r>
            <a:r>
              <a:rPr lang="en-US" sz="1300" dirty="0" err="1">
                <a:solidFill>
                  <a:schemeClr val="tx2"/>
                </a:solidFill>
                <a:latin typeface="Arial" panose="020B0604020202020204" pitchFamily="34" charset="0"/>
                <a:cs typeface="Arial" panose="020B0604020202020204" pitchFamily="34" charset="0"/>
              </a:rPr>
              <a:t>en</a:t>
            </a:r>
            <a:r>
              <a:rPr lang="en-US" sz="1300" dirty="0">
                <a:solidFill>
                  <a:schemeClr val="tx2"/>
                </a:solidFill>
                <a:latin typeface="Arial" panose="020B0604020202020204" pitchFamily="34" charset="0"/>
                <a:cs typeface="Arial" panose="020B0604020202020204" pitchFamily="34" charset="0"/>
              </a:rPr>
              <a:t>-suite bathrooms and a large laundry room with space for extra storage. Spend less time sitting in traffic and more enjoying the great local restaurants, the neighborhood pool or watching the ducks gather by the pond from your private patio. </a:t>
            </a:r>
            <a:r>
              <a:rPr lang="en-US" sz="1300" b="1" i="1" dirty="0">
                <a:solidFill>
                  <a:schemeClr val="tx2"/>
                </a:solidFill>
                <a:latin typeface="Arial" panose="020B0604020202020204" pitchFamily="34" charset="0"/>
                <a:cs typeface="Arial" panose="020B0604020202020204" pitchFamily="34" charset="0"/>
              </a:rPr>
              <a:t>Schedule a showing today!</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522952" y="9137801"/>
            <a:ext cx="705116" cy="7375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wboyd@theexchangeco.com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www.theexchangeco.com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The Exchange Company, LLC | 49 Calhoun St | Charleston, SC 29401</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192065" y="9239885"/>
            <a:ext cx="1808141"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551043"/>
            <a:ext cx="8001000" cy="7313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solidFill>
                  <a:schemeClr val="bg1"/>
                </a:solidFill>
                <a:latin typeface="Arial" panose="020B0604020202020204" pitchFamily="34" charset="0"/>
                <a:cs typeface="Arial" panose="020B0604020202020204" pitchFamily="34" charset="0"/>
              </a:rPr>
              <a:t>37 Rivers Point C</a:t>
            </a:r>
            <a:br>
              <a:rPr lang="en-US" b="1" dirty="0">
                <a:solidFill>
                  <a:schemeClr val="bg1"/>
                </a:solidFill>
                <a:latin typeface="Arial" panose="020B0604020202020204" pitchFamily="34" charset="0"/>
                <a:cs typeface="Arial" panose="020B0604020202020204" pitchFamily="34" charset="0"/>
              </a:rPr>
            </a:br>
            <a:r>
              <a:rPr lang="en-US" sz="1600" dirty="0">
                <a:solidFill>
                  <a:schemeClr val="bg1"/>
                </a:solidFill>
                <a:latin typeface="Arial" panose="020B0604020202020204" pitchFamily="34" charset="0"/>
                <a:cs typeface="Arial" panose="020B0604020202020204" pitchFamily="34" charset="0"/>
              </a:rPr>
              <a:t>Rivers Point Row | Charleston, SC 29412 | MLS# 21020094 | $285,000</a:t>
            </a:r>
            <a:endParaRPr lang="en-US" sz="1800"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95400" y="8001000"/>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p:blipFill>
        <p:spPr bwMode="auto">
          <a:xfrm>
            <a:off x="127269" y="7695230"/>
            <a:ext cx="2508256"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spect="1" noChangeArrowheads="1"/>
          </p:cNvPicPr>
          <p:nvPr/>
        </p:nvPicPr>
        <p:blipFill>
          <a:blip r:embed="rId7">
            <a:extLst>
              <a:ext uri="{28A0092B-C50C-407E-A947-70E740481C1C}">
                <a14:useLocalDpi xmlns:a14="http://schemas.microsoft.com/office/drawing/2010/main" val="0"/>
              </a:ext>
            </a:extLst>
          </a:blip>
          <a:stretch/>
        </p:blipFill>
        <p:spPr bwMode="auto">
          <a:xfrm>
            <a:off x="5562439" y="7695230"/>
            <a:ext cx="2547259"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p:blipFill>
        <p:spPr bwMode="auto">
          <a:xfrm>
            <a:off x="3207441" y="7695230"/>
            <a:ext cx="1783081"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127270" y="4623700"/>
            <a:ext cx="1490096" cy="9884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1740161" y="4623700"/>
            <a:ext cx="1506795" cy="10045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1">
            <a:extLst>
              <a:ext uri="{28A0092B-C50C-407E-A947-70E740481C1C}">
                <a14:useLocalDpi xmlns:a14="http://schemas.microsoft.com/office/drawing/2010/main" val="0"/>
              </a:ext>
            </a:extLst>
          </a:blip>
          <a:srcRect/>
          <a:stretch/>
        </p:blipFill>
        <p:spPr bwMode="auto">
          <a:xfrm>
            <a:off x="4989129" y="4623700"/>
            <a:ext cx="1493821"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2">
            <a:extLst>
              <a:ext uri="{28A0092B-C50C-407E-A947-70E740481C1C}">
                <a14:useLocalDpi xmlns:a14="http://schemas.microsoft.com/office/drawing/2010/main" val="0"/>
              </a:ext>
            </a:extLst>
          </a:blip>
          <a:srcRect/>
          <a:stretch/>
        </p:blipFill>
        <p:spPr bwMode="auto">
          <a:xfrm>
            <a:off x="6604868" y="4623700"/>
            <a:ext cx="1504830" cy="99820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3">
            <a:extLst>
              <a:ext uri="{28A0092B-C50C-407E-A947-70E740481C1C}">
                <a14:useLocalDpi xmlns:a14="http://schemas.microsoft.com/office/drawing/2010/main" val="0"/>
              </a:ext>
            </a:extLst>
          </a:blip>
          <a:srcRect/>
          <a:stretch/>
        </p:blipFill>
        <p:spPr bwMode="auto">
          <a:xfrm>
            <a:off x="3361082" y="4623700"/>
            <a:ext cx="1505815"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209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2021-11-02T11:35:29Z</dcterms:modified>
</cp:coreProperties>
</file>