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560" y="5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8/13/2019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agentownedrealty.com/" TargetMode="External"/><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hyperlink" Target="mailto:susanweeksdesign@gmail.com" TargetMode="External"/><Relationship Id="rId12"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4.jpeg"/><Relationship Id="rId10" Type="http://schemas.openxmlformats.org/officeDocument/2006/relationships/image" Target="../media/image7.gif"/><Relationship Id="rId4" Type="http://schemas.openxmlformats.org/officeDocument/2006/relationships/image" Target="../media/image3.jpeg"/><Relationship Id="rId9" Type="http://schemas.openxmlformats.org/officeDocument/2006/relationships/image" Target="../media/image6.jp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662" y="2447"/>
            <a:ext cx="7741667" cy="5160674"/>
          </a:xfrm>
          <a:prstGeom prst="rect">
            <a:avLst/>
          </a:prstGeom>
          <a:ln>
            <a:noFill/>
          </a:ln>
          <a:effectLst>
            <a:softEdge rad="112500"/>
          </a:effectLst>
        </p:spPr>
      </p:pic>
      <p:sp>
        <p:nvSpPr>
          <p:cNvPr id="2" name="Title 1"/>
          <p:cNvSpPr>
            <a:spLocks noGrp="1"/>
          </p:cNvSpPr>
          <p:nvPr>
            <p:ph type="ctrTitle"/>
          </p:nvPr>
        </p:nvSpPr>
        <p:spPr>
          <a:xfrm>
            <a:off x="-1704" y="0"/>
            <a:ext cx="7772400" cy="1143000"/>
          </a:xfrm>
        </p:spPr>
        <p:txBody>
          <a:bodyPr>
            <a:noAutofit/>
          </a:bodyPr>
          <a:lstStyle/>
          <a:p>
            <a:pPr algn="l"/>
            <a:r>
              <a:rPr lang="en-US" sz="3200" b="1" i="1" dirty="0">
                <a:ln w="3175">
                  <a:solidFill>
                    <a:schemeClr val="tx1"/>
                  </a:solidFill>
                </a:ln>
                <a:solidFill>
                  <a:srgbClr val="FFFF00"/>
                </a:solidFill>
                <a:effectLst>
                  <a:outerShdw blurRad="50800" dist="38100" dir="5400000" algn="t" rotWithShape="0">
                    <a:prstClr val="black">
                      <a:alpha val="40000"/>
                    </a:prstClr>
                  </a:outerShdw>
                </a:effectLst>
                <a:latin typeface="Futura BdCn BT" panose="020B0706020204020204" pitchFamily="34" charset="0"/>
              </a:rPr>
              <a:t>$1000 Buyer's Agent Bonus!</a:t>
            </a:r>
            <a:br>
              <a:rPr lang="en-US" sz="3000" b="1" i="1" dirty="0">
                <a:ln w="3175">
                  <a:solidFill>
                    <a:schemeClr val="tx1"/>
                  </a:solidFill>
                </a:ln>
                <a:solidFill>
                  <a:srgbClr val="FFFF00"/>
                </a:solidFill>
                <a:effectLst>
                  <a:outerShdw blurRad="50800" dist="38100" dir="5400000" algn="t" rotWithShape="0">
                    <a:prstClr val="black">
                      <a:alpha val="40000"/>
                    </a:prstClr>
                  </a:outerShdw>
                </a:effectLst>
                <a:latin typeface="Futura BdCn BT" panose="020B0706020204020204" pitchFamily="34" charset="0"/>
              </a:rPr>
            </a:br>
            <a:r>
              <a:rPr lang="en-US" sz="1800" b="1" i="1" dirty="0">
                <a:ln w="3175">
                  <a:solidFill>
                    <a:schemeClr val="tx1"/>
                  </a:solidFill>
                </a:ln>
                <a:solidFill>
                  <a:srgbClr val="FFFF00"/>
                </a:solidFill>
                <a:effectLst>
                  <a:outerShdw blurRad="50800" dist="38100" dir="5400000" algn="t" rotWithShape="0">
                    <a:prstClr val="black">
                      <a:alpha val="40000"/>
                    </a:prstClr>
                  </a:outerShdw>
                </a:effectLst>
                <a:latin typeface="Futura BdCn BT" panose="020B0706020204020204" pitchFamily="34" charset="0"/>
              </a:rPr>
              <a:t>If Ratified By September 15th And Goes To Closing</a:t>
            </a:r>
            <a:endParaRPr lang="en-US" sz="3000" i="1" dirty="0">
              <a:ln w="3175">
                <a:solidFill>
                  <a:schemeClr val="tx1"/>
                </a:solidFill>
              </a:ln>
              <a:solidFill>
                <a:srgbClr val="FFFF00"/>
              </a:solidFill>
              <a:effectLst>
                <a:outerShdw blurRad="50800" dist="38100" dir="5400000" algn="t" rotWithShape="0">
                  <a:prstClr val="black">
                    <a:alpha val="40000"/>
                  </a:prstClr>
                </a:outerShdw>
              </a:effectLst>
              <a:latin typeface="Futura BdCn BT" panose="020B0706020204020204" pitchFamily="34" charset="0"/>
            </a:endParaRPr>
          </a:p>
        </p:txBody>
      </p:sp>
      <p:sp>
        <p:nvSpPr>
          <p:cNvPr id="3" name="Subtitle 2"/>
          <p:cNvSpPr>
            <a:spLocks noGrp="1"/>
          </p:cNvSpPr>
          <p:nvPr>
            <p:ph type="subTitle" idx="1"/>
          </p:nvPr>
        </p:nvSpPr>
        <p:spPr>
          <a:xfrm>
            <a:off x="-5303" y="5638606"/>
            <a:ext cx="7779598" cy="1726714"/>
          </a:xfrm>
        </p:spPr>
        <p:txBody>
          <a:bodyPr anchor="ctr">
            <a:noAutofit/>
          </a:bodyPr>
          <a:lstStyle/>
          <a:p>
            <a:r>
              <a:rPr lang="en-US" sz="1800" dirty="0">
                <a:solidFill>
                  <a:schemeClr val="tx1"/>
                </a:solidFill>
                <a:latin typeface="Futura CondensedLight" panose="020B0506000000000000" pitchFamily="34" charset="0"/>
              </a:rPr>
              <a:t>BYRNES DOWN!!!! Adorable and authentic....perfect place to live in West Ashley.... just minutes to Downtown, South Windermere, Avondale, dining, shopping and best of all.....just steps to the West Ashley Greenway! Much of the original charm of this home remains with some needed updates made recently</a:t>
            </a:r>
            <a:r>
              <a:rPr lang="en-US" sz="1800">
                <a:solidFill>
                  <a:schemeClr val="tx1"/>
                </a:solidFill>
                <a:latin typeface="Futura CondensedLight" panose="020B0506000000000000" pitchFamily="34" charset="0"/>
              </a:rPr>
              <a:t>. </a:t>
            </a:r>
          </a:p>
          <a:p>
            <a:r>
              <a:rPr lang="en-US" sz="1800">
                <a:solidFill>
                  <a:schemeClr val="tx1"/>
                </a:solidFill>
                <a:latin typeface="Futura CondensedLight" panose="020B0506000000000000" pitchFamily="34" charset="0"/>
              </a:rPr>
              <a:t>Original </a:t>
            </a:r>
            <a:r>
              <a:rPr lang="en-US" sz="1800" dirty="0">
                <a:solidFill>
                  <a:schemeClr val="tx1"/>
                </a:solidFill>
                <a:latin typeface="Futura CondensedLight" panose="020B0506000000000000" pitchFamily="34" charset="0"/>
              </a:rPr>
              <a:t>hardwood throughout the majority of the house. Newly remodeled bathroom still with the mid-Century appeal. The Dining Room has built-in corner cupboards that add to that charm. Replaced windows within the last several years. Nice size back yard to enjoy. Come see this home today!</a:t>
            </a:r>
          </a:p>
        </p:txBody>
      </p:sp>
      <p:grpSp>
        <p:nvGrpSpPr>
          <p:cNvPr id="12" name="Group 11"/>
          <p:cNvGrpSpPr/>
          <p:nvPr/>
        </p:nvGrpSpPr>
        <p:grpSpPr>
          <a:xfrm>
            <a:off x="78156" y="4424004"/>
            <a:ext cx="7612722" cy="1214615"/>
            <a:chOff x="79860" y="5182558"/>
            <a:chExt cx="7612722" cy="1214615"/>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10317" y="5182745"/>
              <a:ext cx="1821365" cy="1214243"/>
            </a:xfrm>
            <a:prstGeom prst="rect">
              <a:avLst/>
            </a:prstGeom>
            <a:ln>
              <a:noFill/>
            </a:ln>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871016" y="5182618"/>
              <a:ext cx="1821566" cy="1214494"/>
            </a:xfrm>
            <a:prstGeom prst="rect">
              <a:avLst/>
            </a:prstGeom>
            <a:ln>
              <a:noFill/>
            </a:ln>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940615" y="5182558"/>
              <a:ext cx="1821569" cy="1214615"/>
            </a:xfrm>
            <a:prstGeom prst="rect">
              <a:avLst/>
            </a:prstGeom>
            <a:ln>
              <a:noFill/>
            </a:ln>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9860" y="5182592"/>
              <a:ext cx="1821478" cy="1214548"/>
            </a:xfrm>
            <a:prstGeom prst="rect">
              <a:avLst/>
            </a:prstGeom>
            <a:ln>
              <a:noFill/>
            </a:ln>
            <a:effectLst/>
          </p:spPr>
        </p:pic>
      </p:grpSp>
      <p:sp>
        <p:nvSpPr>
          <p:cNvPr id="13" name="Rectangle 12"/>
          <p:cNvSpPr/>
          <p:nvPr/>
        </p:nvSpPr>
        <p:spPr>
          <a:xfrm>
            <a:off x="2360496" y="8821967"/>
            <a:ext cx="3048000" cy="1169551"/>
          </a:xfrm>
          <a:prstGeom prst="rect">
            <a:avLst/>
          </a:prstGeom>
        </p:spPr>
        <p:txBody>
          <a:bodyPr wrap="square">
            <a:spAutoFit/>
          </a:bodyPr>
          <a:lstStyle/>
          <a:p>
            <a:pPr algn="ctr"/>
            <a:r>
              <a:rPr lang="en-US" sz="1400" b="1" dirty="0">
                <a:latin typeface="Georgia" panose="02040502050405020303" pitchFamily="18" charset="0"/>
              </a:rPr>
              <a:t>Susan Weeks</a:t>
            </a:r>
          </a:p>
          <a:p>
            <a:pPr algn="ctr"/>
            <a:br>
              <a:rPr lang="en-US" sz="1400" b="1" dirty="0">
                <a:latin typeface="Georgia" panose="02040502050405020303" pitchFamily="18" charset="0"/>
              </a:rPr>
            </a:br>
            <a:r>
              <a:rPr lang="en-US" sz="1400" dirty="0">
                <a:latin typeface="Georgia" panose="02040502050405020303" pitchFamily="18" charset="0"/>
              </a:rPr>
              <a:t>(843) 813-0495</a:t>
            </a:r>
          </a:p>
          <a:p>
            <a:pPr algn="ctr"/>
            <a:r>
              <a:rPr lang="en-US" sz="1400" dirty="0">
                <a:latin typeface="Georgia" panose="02040502050405020303" pitchFamily="18" charset="0"/>
                <a:hlinkClick r:id="rId7"/>
              </a:rPr>
              <a:t>susanweeksdesign@gmail.com</a:t>
            </a:r>
            <a:r>
              <a:rPr lang="en-US" sz="1400" dirty="0">
                <a:latin typeface="Georgia" panose="02040502050405020303" pitchFamily="18" charset="0"/>
              </a:rPr>
              <a:t> </a:t>
            </a:r>
          </a:p>
          <a:p>
            <a:pPr algn="ctr"/>
            <a:r>
              <a:rPr lang="en-US" sz="1400" dirty="0">
                <a:latin typeface="Georgia" panose="02040502050405020303" pitchFamily="18" charset="0"/>
                <a:hlinkClick r:id="rId8"/>
              </a:rPr>
              <a:t>www.agentownedrealty.com</a:t>
            </a:r>
            <a:r>
              <a:rPr lang="en-US" sz="1400" dirty="0">
                <a:latin typeface="Georgia" panose="02040502050405020303" pitchFamily="18" charset="0"/>
              </a:rPr>
              <a:t> </a:t>
            </a: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676618" y="8708202"/>
            <a:ext cx="1019175" cy="1273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94129" y="8655408"/>
            <a:ext cx="180975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3629" y="9484082"/>
            <a:ext cx="2190750" cy="553998"/>
          </a:xfrm>
          <a:prstGeom prst="rect">
            <a:avLst/>
          </a:prstGeom>
        </p:spPr>
        <p:txBody>
          <a:bodyPr wrap="square">
            <a:spAutoFit/>
          </a:bodyPr>
          <a:lstStyle/>
          <a:p>
            <a:pPr algn="ctr"/>
            <a:r>
              <a:rPr lang="en-US" sz="1000" dirty="0">
                <a:latin typeface="Georgia" panose="02040502050405020303" pitchFamily="18" charset="0"/>
              </a:rPr>
              <a:t>AgentOwned Charleston Group</a:t>
            </a:r>
          </a:p>
          <a:p>
            <a:pPr algn="ctr"/>
            <a:r>
              <a:rPr lang="en-US" sz="1000" dirty="0">
                <a:latin typeface="Georgia" panose="02040502050405020303" pitchFamily="18" charset="0"/>
              </a:rPr>
              <a:t>902 Savannah Hwy</a:t>
            </a:r>
          </a:p>
          <a:p>
            <a:pPr algn="ctr"/>
            <a:r>
              <a:rPr lang="en-US" sz="1000" dirty="0">
                <a:latin typeface="Georgia" panose="02040502050405020303" pitchFamily="18" charset="0"/>
              </a:rPr>
              <a:t>Charleston, SC 29407-7802</a:t>
            </a:r>
          </a:p>
        </p:txBody>
      </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931288" y="7365686"/>
            <a:ext cx="1822282" cy="1214961"/>
          </a:xfrm>
          <a:prstGeom prst="rect">
            <a:avLst/>
          </a:prstGeom>
          <a:ln>
            <a:noFill/>
          </a:ln>
          <a:effectLst/>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77384" y="7370784"/>
            <a:ext cx="1823022" cy="1215132"/>
          </a:xfrm>
          <a:prstGeom prst="rect">
            <a:avLst/>
          </a:prstGeom>
          <a:ln>
            <a:noFill/>
          </a:ln>
          <a:effectLst/>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5858082" y="7365758"/>
            <a:ext cx="1822227" cy="1214818"/>
          </a:xfrm>
          <a:prstGeom prst="rect">
            <a:avLst/>
          </a:prstGeom>
          <a:ln>
            <a:noFill/>
          </a:ln>
          <a:effectLst/>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2004351" y="7370975"/>
            <a:ext cx="1822621" cy="1214748"/>
          </a:xfrm>
          <a:prstGeom prst="rect">
            <a:avLst/>
          </a:prstGeom>
          <a:ln>
            <a:noFill/>
          </a:ln>
          <a:effectLst/>
        </p:spPr>
      </p:pic>
      <p:sp>
        <p:nvSpPr>
          <p:cNvPr id="5" name="Rectangle 4"/>
          <p:cNvSpPr/>
          <p:nvPr/>
        </p:nvSpPr>
        <p:spPr>
          <a:xfrm>
            <a:off x="-1704" y="3657600"/>
            <a:ext cx="7772400" cy="738664"/>
          </a:xfrm>
          <a:prstGeom prst="rect">
            <a:avLst/>
          </a:prstGeom>
        </p:spPr>
        <p:txBody>
          <a:bodyPr wrap="square">
            <a:spAutoFit/>
          </a:bodyPr>
          <a:lstStyle/>
          <a:p>
            <a:pPr algn="ctr"/>
            <a:r>
              <a:rPr lang="en-US" sz="2400" dirty="0">
                <a:solidFill>
                  <a:schemeClr val="bg1"/>
                </a:solidFill>
                <a:effectLst>
                  <a:outerShdw blurRad="50800" dist="38100" dir="5400000" algn="t" rotWithShape="0">
                    <a:prstClr val="black">
                      <a:alpha val="40000"/>
                    </a:prstClr>
                  </a:outerShdw>
                </a:effectLst>
                <a:latin typeface="Futura Bk BT" panose="020B0502020204020303" pitchFamily="34" charset="0"/>
              </a:rPr>
              <a:t>37 Colleton Drive</a:t>
            </a:r>
            <a:br>
              <a:rPr lang="en-US" dirty="0">
                <a:solidFill>
                  <a:schemeClr val="bg1"/>
                </a:solidFill>
                <a:effectLst>
                  <a:outerShdw blurRad="50800" dist="38100" dir="5400000" algn="t" rotWithShape="0">
                    <a:prstClr val="black">
                      <a:alpha val="40000"/>
                    </a:prstClr>
                  </a:outerShdw>
                </a:effectLst>
                <a:latin typeface="Futura Bk BT" panose="020B0502020204020303" pitchFamily="34" charset="0"/>
              </a:rPr>
            </a:br>
            <a:r>
              <a:rPr lang="en-US" sz="1800" dirty="0">
                <a:solidFill>
                  <a:schemeClr val="bg1"/>
                </a:solidFill>
                <a:effectLst>
                  <a:outerShdw blurRad="50800" dist="38100" dir="5400000" algn="t" rotWithShape="0">
                    <a:prstClr val="black">
                      <a:alpha val="40000"/>
                    </a:prstClr>
                  </a:outerShdw>
                </a:effectLst>
                <a:latin typeface="Futura Bk BT" panose="020B0502020204020303" pitchFamily="34" charset="0"/>
              </a:rPr>
              <a:t>Byrnes Down | Charleston, SC 29407 | MLS# 19021717 | $360,000</a:t>
            </a:r>
            <a:endParaRPr lang="en-US" dirty="0">
              <a:solidFill>
                <a:schemeClr val="bg1"/>
              </a:solidFill>
              <a:effectLst>
                <a:outerShdw blurRad="50800" dist="38100" dir="5400000" algn="t" rotWithShape="0">
                  <a:prstClr val="black">
                    <a:alpha val="40000"/>
                  </a:prstClr>
                </a:outerShdw>
              </a:effectLst>
              <a:latin typeface="Futura Bk BT" panose="020B0502020204020303" pitchFamily="34" charset="0"/>
            </a:endParaRPr>
          </a:p>
        </p:txBody>
      </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130</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Futura BdCn BT</vt:lpstr>
      <vt:lpstr>Futura Bk BT</vt:lpstr>
      <vt:lpstr>Futura CondensedLight</vt:lpstr>
      <vt:lpstr>Georgia</vt:lpstr>
      <vt:lpstr>Office Theme</vt:lpstr>
      <vt:lpstr>$1000 Buyer's Agent Bonus! If Ratified By September 15th And Goes To 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26</cp:revision>
  <dcterms:created xsi:type="dcterms:W3CDTF">2006-08-16T00:00:00Z</dcterms:created>
  <dcterms:modified xsi:type="dcterms:W3CDTF">2019-08-13T16:47:54Z</dcterms:modified>
</cp:coreProperties>
</file>