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9B8F9"/>
    <a:srgbClr val="79B8FC"/>
    <a:srgbClr val="1025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1776" y="3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9/24/2016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9/24/2016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9/24/2016</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7772400" cy="1301593"/>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40273" y="1371600"/>
            <a:ext cx="4666670" cy="3098960"/>
          </a:xfrm>
          <a:prstGeom prst="rect">
            <a:avLst/>
          </a:prstGeom>
          <a:ln w="12700">
            <a:noFill/>
          </a:ln>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4470560"/>
            <a:ext cx="7772400" cy="4431969"/>
          </a:xfrm>
        </p:spPr>
        <p:txBody>
          <a:bodyPr anchor="ctr">
            <a:noAutofit/>
          </a:bodyPr>
          <a:lstStyle/>
          <a:p>
            <a:r>
              <a:rPr lang="en-US" sz="12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Stunning Custom Wild Dunes home built by Hank Pritchard just one block from the beach! The interior design of this home will meet all buyers’ needs. The open floor plan expanding from the living room through to the large dining room, comfortable sunroom and gourmet kitchen is an amazing space for family gatherings and entertaining. The craftsmanship of this home is spectacular with hardwood floors, plantation shutters and additional window coverings, crown moldings, and elegant finishes and furnishings. Enjoying the art of cooking and entertaining in this fabulous gourmet kitchen would be an understatement. The spacious island and additional bar seating area is perfect for prep and serving. Gleaming granite counter tops and stunning back splash make a great presentation in this kitchen as well as the </a:t>
            </a:r>
            <a:r>
              <a:rPr lang="en-US" sz="120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Thermador</a:t>
            </a:r>
            <a:r>
              <a:rPr lang="en-US" sz="12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6 burner gas stove top and other high end appliances. There is a propane gas hookup for grilling outside of the kitchen area. On the main level is a guest suite and upstairs is the master that will impress any buyer. This very large master bedroom with trey ceiling and amazing sitting room and private deck is a dream. The master bath is luxurious with free standing soaking tub, tiled shower, dual vanities and great storage. Upstairs you will find 2 more guest rooms with private baths making a total of 3 </a:t>
            </a:r>
            <a:r>
              <a:rPr lang="en-US" sz="120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en</a:t>
            </a:r>
            <a:r>
              <a:rPr lang="en-US" sz="12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suite guest rooms throughout the home plus the full master suite. This home overlooks the 6th hole of the Wild Dunes Links Course. Sitting on the front porch you will see peeks of the Atlantic Ocean. This home has a Rinnai tank-less water heater, a three stop elevator, security system, central vacuum and a spacious garage with extra shower and dressing room space. 37 Pelican Reach is in the middle of Wild Dunes Resort Style of Living offering a beachfront gated community with 2 golf courses, tennis courts, bike paths, owners' private beach house, a marina and several dining options. This subdivision of Pelican Bay has its own private pool just across the road. This home has never been on a rental program and is in meticulous condition. Furnishings are negotiable with this home making it a perfect Oceanside retreat that is truly move-in ready.</a:t>
            </a:r>
          </a:p>
        </p:txBody>
      </p:sp>
      <p:sp>
        <p:nvSpPr>
          <p:cNvPr id="2" name="Title 1"/>
          <p:cNvSpPr>
            <a:spLocks noGrp="1"/>
          </p:cNvSpPr>
          <p:nvPr>
            <p:ph type="ctrTitle"/>
          </p:nvPr>
        </p:nvSpPr>
        <p:spPr>
          <a:xfrm>
            <a:off x="0" y="65084"/>
            <a:ext cx="7671553" cy="1171424"/>
          </a:xfrm>
        </p:spPr>
        <p:txBody>
          <a:bodyPr anchor="ctr">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37 Pelican Reach</a:t>
            </a:r>
            <a:b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Wild Dunes</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Isle of Palms</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16025116</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$1,199,000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Darlene Smith</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pic>
        <p:nvPicPr>
          <p:cNvPr id="28" name="Picture 27"/>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76734" y="1371600"/>
            <a:ext cx="1370529" cy="914400"/>
          </a:xfrm>
          <a:prstGeom prst="rect">
            <a:avLst/>
          </a:prstGeom>
          <a:ln w="12700">
            <a:noFill/>
          </a:ln>
          <a:effectLst/>
        </p:spPr>
      </p:pic>
      <p:pic>
        <p:nvPicPr>
          <p:cNvPr id="33" name="Picture 32"/>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76199" y="2467452"/>
            <a:ext cx="1371600" cy="910828"/>
          </a:xfrm>
          <a:prstGeom prst="rect">
            <a:avLst/>
          </a:prstGeom>
          <a:ln w="12700">
            <a:noFill/>
          </a:ln>
          <a:effectLst/>
        </p:spPr>
      </p:pic>
      <p:sp>
        <p:nvSpPr>
          <p:cNvPr id="30" name="Rectangle 29"/>
          <p:cNvSpPr/>
          <p:nvPr/>
        </p:nvSpPr>
        <p:spPr>
          <a:xfrm>
            <a:off x="89445" y="142965"/>
            <a:ext cx="3599949" cy="1015663"/>
          </a:xfrm>
          <a:prstGeom prst="rect">
            <a:avLst/>
          </a:prstGeom>
          <a:noFill/>
        </p:spPr>
        <p:txBody>
          <a:bodyPr wrap="square">
            <a:spAutoFit/>
          </a:bodyPr>
          <a:lstStyle/>
          <a:p>
            <a:r>
              <a:rPr lang="en-US" i="1" dirty="0">
                <a:ln>
                  <a:solidFill>
                    <a:srgbClr val="FFFF00"/>
                  </a:solidFill>
                </a:ln>
                <a:solidFill>
                  <a:srgbClr val="FFFF00"/>
                </a:solidFill>
                <a:effectLst>
                  <a:outerShdw blurRad="50800" dist="38100" dir="5400000" algn="t" rotWithShape="0">
                    <a:schemeClr val="tx2">
                      <a:lumMod val="50000"/>
                      <a:alpha val="40000"/>
                    </a:schemeClr>
                  </a:outerShdw>
                </a:effectLst>
              </a:rPr>
              <a:t>Just Listed!!</a:t>
            </a:r>
          </a:p>
          <a:p>
            <a:r>
              <a:rPr lang="en-US" i="1" dirty="0">
                <a:ln>
                  <a:solidFill>
                    <a:srgbClr val="FFFF00"/>
                  </a:solidFill>
                </a:ln>
                <a:solidFill>
                  <a:srgbClr val="FFFF00"/>
                </a:solidFill>
                <a:effectLst>
                  <a:outerShdw blurRad="50800" dist="38100" dir="5400000" algn="t" rotWithShape="0">
                    <a:schemeClr val="tx2">
                      <a:lumMod val="50000"/>
                      <a:alpha val="40000"/>
                    </a:schemeClr>
                  </a:outerShdw>
                </a:effectLst>
              </a:rPr>
              <a:t>Exquisite Custom Home</a:t>
            </a:r>
            <a:br>
              <a:rPr lang="en-US" i="1" dirty="0">
                <a:ln>
                  <a:solidFill>
                    <a:srgbClr val="FFFF00"/>
                  </a:solidFill>
                </a:ln>
                <a:solidFill>
                  <a:srgbClr val="FFFF00"/>
                </a:solidFill>
                <a:effectLst>
                  <a:outerShdw blurRad="50800" dist="38100" dir="5400000" algn="t" rotWithShape="0">
                    <a:schemeClr val="tx2">
                      <a:lumMod val="50000"/>
                      <a:alpha val="40000"/>
                    </a:schemeClr>
                  </a:outerShdw>
                </a:effectLst>
              </a:rPr>
            </a:br>
            <a:r>
              <a:rPr lang="en-US" i="1" dirty="0">
                <a:ln>
                  <a:solidFill>
                    <a:srgbClr val="FFFF00"/>
                  </a:solidFill>
                </a:ln>
                <a:solidFill>
                  <a:srgbClr val="FFFF00"/>
                </a:solidFill>
                <a:effectLst>
                  <a:outerShdw blurRad="50800" dist="38100" dir="5400000" algn="t" rotWithShape="0">
                    <a:schemeClr val="tx2">
                      <a:lumMod val="50000"/>
                      <a:alpha val="40000"/>
                    </a:schemeClr>
                  </a:outerShdw>
                </a:effectLst>
              </a:rPr>
              <a:t>One Block from Beach</a:t>
            </a:r>
            <a:endParaRPr lang="en-US" sz="1400" i="1" dirty="0">
              <a:ln>
                <a:solidFill>
                  <a:srgbClr val="FFFF00"/>
                </a:solidFill>
              </a:ln>
              <a:solidFill>
                <a:srgbClr val="FFFF00"/>
              </a:solidFill>
              <a:effectLst>
                <a:outerShdw blurRad="50800" dist="38100" dir="5400000" algn="t" rotWithShape="0">
                  <a:schemeClr val="tx2">
                    <a:lumMod val="50000"/>
                    <a:alpha val="40000"/>
                  </a:schemeClr>
                </a:outerShdw>
              </a:effectLst>
            </a:endParaRPr>
          </a:p>
        </p:txBody>
      </p:sp>
      <p:pic>
        <p:nvPicPr>
          <p:cNvPr id="19" name="Picture 18"/>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76199" y="3559732"/>
            <a:ext cx="1371600" cy="910828"/>
          </a:xfrm>
          <a:prstGeom prst="rect">
            <a:avLst/>
          </a:prstGeom>
          <a:ln w="12700">
            <a:noFill/>
          </a:ln>
          <a:effectLst/>
        </p:spPr>
      </p:pic>
      <p:pic>
        <p:nvPicPr>
          <p:cNvPr id="20" name="Picture 19"/>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6299953" y="1371600"/>
            <a:ext cx="1371600" cy="912971"/>
          </a:xfrm>
          <a:prstGeom prst="rect">
            <a:avLst/>
          </a:prstGeom>
          <a:ln w="12700">
            <a:noFill/>
          </a:ln>
          <a:effectLst/>
        </p:spPr>
      </p:pic>
      <p:pic>
        <p:nvPicPr>
          <p:cNvPr id="25" name="Picture 24"/>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6299953" y="2464595"/>
            <a:ext cx="1371600" cy="912971"/>
          </a:xfrm>
          <a:prstGeom prst="rect">
            <a:avLst/>
          </a:prstGeom>
          <a:ln w="12700">
            <a:noFill/>
          </a:ln>
          <a:effectLst/>
        </p:spPr>
      </p:pic>
      <p:pic>
        <p:nvPicPr>
          <p:cNvPr id="26" name="Picture 25"/>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6299953" y="3557589"/>
            <a:ext cx="1371600" cy="912971"/>
          </a:xfrm>
          <a:prstGeom prst="rect">
            <a:avLst/>
          </a:prstGeom>
          <a:ln w="12700">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186</TotalTime>
  <Words>425</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37 Pelican Reach Wild Dunes Isle of Palms MLS# 16025116 $1,199,000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48</cp:revision>
  <dcterms:created xsi:type="dcterms:W3CDTF">2006-08-16T00:00:00Z</dcterms:created>
  <dcterms:modified xsi:type="dcterms:W3CDTF">2016-09-24T16:59:24Z</dcterms:modified>
</cp:coreProperties>
</file>