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4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1/28/2019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mailto:susanna@mattoneillteam.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9775"/>
          <a:stretch/>
        </p:blipFill>
        <p:spPr bwMode="auto">
          <a:xfrm>
            <a:off x="1" y="1"/>
            <a:ext cx="7772400" cy="472439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114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3812 Bonnecrest Lane</a:t>
            </a:r>
            <a:br>
              <a:rPr lang="en-US" sz="2800" dirty="0">
                <a:solidFill>
                  <a:schemeClr val="bg2">
                    <a:lumMod val="50000"/>
                  </a:schemeClr>
                </a:solidFill>
                <a:latin typeface="Palatino Linotype" panose="02040502050505030304" pitchFamily="18" charset="0"/>
              </a:rPr>
            </a:br>
            <a:r>
              <a:rPr lang="en-US" sz="2000" dirty="0">
                <a:solidFill>
                  <a:schemeClr val="bg2">
                    <a:lumMod val="50000"/>
                  </a:schemeClr>
                </a:solidFill>
                <a:latin typeface="Palatino Linotype" panose="02040502050505030304" pitchFamily="18" charset="0"/>
              </a:rPr>
              <a:t>Indigo Palms ~ North Charleston ~ MLS# 19000255 ~ $319,500</a:t>
            </a:r>
          </a:p>
        </p:txBody>
      </p:sp>
      <p:sp>
        <p:nvSpPr>
          <p:cNvPr id="5" name="Rectangle 4"/>
          <p:cNvSpPr/>
          <p:nvPr/>
        </p:nvSpPr>
        <p:spPr>
          <a:xfrm>
            <a:off x="133350" y="76200"/>
            <a:ext cx="7505700" cy="461665"/>
          </a:xfrm>
          <a:prstGeom prst="rect">
            <a:avLst/>
          </a:prstGeom>
        </p:spPr>
        <p:txBody>
          <a:bodyPr wrap="square">
            <a:spAutoFit/>
          </a:bodyPr>
          <a:lstStyle/>
          <a:p>
            <a:pPr algn="ctr"/>
            <a:r>
              <a:rPr lang="en-US" sz="2400" b="1" i="1" dirty="0">
                <a:ln w="3175">
                  <a:noFill/>
                </a:ln>
                <a:solidFill>
                  <a:schemeClr val="bg2">
                    <a:lumMod val="25000"/>
                  </a:schemeClr>
                </a:solidFill>
                <a:latin typeface="Palatino Linotype" panose="02040502050505030304" pitchFamily="18" charset="0"/>
                <a:cs typeface="Times New Roman" panose="02020603050405020304" pitchFamily="18" charset="0"/>
              </a:rPr>
              <a:t>Move-in Ready in Great Location</a:t>
            </a:r>
            <a:endParaRPr lang="en-US" sz="1800" b="1" i="1" dirty="0">
              <a:ln w="3175">
                <a:noFill/>
              </a:ln>
              <a:solidFill>
                <a:schemeClr val="bg2">
                  <a:lumMod val="25000"/>
                </a:schemeClr>
              </a:solidFill>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Susanna Lee     </a:t>
            </a:r>
            <a:r>
              <a:rPr lang="en-US" sz="1600" dirty="0">
                <a:solidFill>
                  <a:schemeClr val="tx1"/>
                </a:solidFill>
                <a:latin typeface="Palatino Linotype" panose="02040502050505030304" pitchFamily="18" charset="0"/>
                <a:hlinkClick r:id="rId3"/>
              </a:rPr>
              <a:t>susanna@mattoneillteam.com</a:t>
            </a:r>
            <a:r>
              <a:rPr lang="en-US" sz="1600" dirty="0">
                <a:solidFill>
                  <a:schemeClr val="tx1"/>
                </a:solidFill>
                <a:latin typeface="Palatino Linotype" panose="02040502050505030304" pitchFamily="18" charset="0"/>
              </a:rPr>
              <a:t>    843-870-9960</a:t>
            </a:r>
            <a:endParaRPr lang="en-US" sz="1600" u="sng" dirty="0">
              <a:solidFill>
                <a:schemeClr val="tx1"/>
              </a:solidFill>
              <a:latin typeface="Palatino Linotype" panose="02040502050505030304" pitchFamily="18" charset="0"/>
            </a:endParaRPr>
          </a:p>
        </p:txBody>
      </p:sp>
      <p:sp>
        <p:nvSpPr>
          <p:cNvPr id="2" name="Rectangle 1"/>
          <p:cNvSpPr/>
          <p:nvPr/>
        </p:nvSpPr>
        <p:spPr>
          <a:xfrm>
            <a:off x="8114769" y="2185987"/>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4982108"/>
            <a:ext cx="7772400" cy="2462213"/>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Conveniently located in North Charleston's Indigo Palms community, this Crescent-built home offers a spacious, two level floorplan with an amazing first floor master suite. The first level boasts beautiful hardwood floors, French doors leading to the office in the front of home, an open concept layout with an island in the eat-in kitchen and a fireplace in the living room. The owner's retreat features a huge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walk-in shower, garden tub and HUGE walk-in closet. Upstairs is a large loft area and amazing storage off one of the bedrooms that could easily be converted to another living space. A front porch, screened-in porch and fenced-in backyard make for great outdoor living spaces. When it heats up outside, take advantage of the sparkling community pool!</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pic>
        <p:nvPicPr>
          <p:cNvPr id="22" name="Picture 2">
            <a:extLst>
              <a:ext uri="{FF2B5EF4-FFF2-40B4-BE49-F238E27FC236}">
                <a16:creationId xmlns:a16="http://schemas.microsoft.com/office/drawing/2014/main" id="{F69BBC01-BB77-4AB2-9721-7619C38668A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887723"/>
            <a:ext cx="2560320" cy="171402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 name="Picture 2">
            <a:extLst>
              <a:ext uri="{FF2B5EF4-FFF2-40B4-BE49-F238E27FC236}">
                <a16:creationId xmlns:a16="http://schemas.microsoft.com/office/drawing/2014/main" id="{D24135CD-FB13-4983-86C2-77E3A118039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22748" y="8884122"/>
            <a:ext cx="2560320" cy="172122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1" name="Picture 2">
            <a:extLst>
              <a:ext uri="{FF2B5EF4-FFF2-40B4-BE49-F238E27FC236}">
                <a16:creationId xmlns:a16="http://schemas.microsoft.com/office/drawing/2014/main" id="{11F6F664-CCEE-4451-9324-B9ED3544723B}"/>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0" y="10695981"/>
            <a:ext cx="2560320" cy="172848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2" name="Picture 2">
            <a:extLst>
              <a:ext uri="{FF2B5EF4-FFF2-40B4-BE49-F238E27FC236}">
                <a16:creationId xmlns:a16="http://schemas.microsoft.com/office/drawing/2014/main" id="{0975D5BD-66BF-40BD-8C2A-FFB8038DBA7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13874" y="10697195"/>
            <a:ext cx="2560320" cy="172605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4" name="Picture 2">
            <a:extLst>
              <a:ext uri="{FF2B5EF4-FFF2-40B4-BE49-F238E27FC236}">
                <a16:creationId xmlns:a16="http://schemas.microsoft.com/office/drawing/2014/main" id="{95ADE181-C950-4537-8E17-2748CC5BA5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611374" y="8868162"/>
            <a:ext cx="2560320" cy="175314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5" name="Picture 2">
            <a:extLst>
              <a:ext uri="{FF2B5EF4-FFF2-40B4-BE49-F238E27FC236}">
                <a16:creationId xmlns:a16="http://schemas.microsoft.com/office/drawing/2014/main" id="{142C4B71-27DA-4A20-BAC2-37827E76EC19}"/>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606937" y="10695349"/>
            <a:ext cx="2560320" cy="17297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6" name="Rectangle 15">
            <a:extLst>
              <a:ext uri="{FF2B5EF4-FFF2-40B4-BE49-F238E27FC236}">
                <a16:creationId xmlns:a16="http://schemas.microsoft.com/office/drawing/2014/main" id="{6836B47A-FE03-4D89-B172-B0E92F81B592}"/>
              </a:ext>
            </a:extLst>
          </p:cNvPr>
          <p:cNvSpPr/>
          <p:nvPr/>
        </p:nvSpPr>
        <p:spPr>
          <a:xfrm>
            <a:off x="0" y="7473429"/>
            <a:ext cx="7639050" cy="954107"/>
          </a:xfrm>
          <a:prstGeom prst="rect">
            <a:avLst/>
          </a:prstGeom>
        </p:spPr>
        <p:txBody>
          <a:bodyPr wrap="square" numCol="2" anchor="ctr">
            <a:spAutoFit/>
          </a:bodyPr>
          <a:lstStyle/>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Kitchen has granite counters, stainless steel appliances and tile backsplash</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2 Car attached garage</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Energy efficient home, HERS rated</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Solar panels</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Conveniently located to shopping, dining and 26</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Three bedrooms have custom shades</a:t>
            </a:r>
            <a:endParaRPr lang="en-US" sz="1400"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8F882152-E775-4261-B6C1-45F4F3395331}"/>
              </a:ext>
            </a:extLst>
          </p:cNvPr>
          <p:cNvSpPr/>
          <p:nvPr/>
        </p:nvSpPr>
        <p:spPr>
          <a:xfrm>
            <a:off x="2781420" y="8456644"/>
            <a:ext cx="2076209" cy="307777"/>
          </a:xfrm>
          <a:prstGeom prst="rect">
            <a:avLst/>
          </a:prstGeom>
        </p:spPr>
        <p:txBody>
          <a:bodyPr wrap="none">
            <a:spAutoFit/>
          </a:bodyPr>
          <a:lstStyle/>
          <a:p>
            <a:pPr algn="ctr"/>
            <a:r>
              <a:rPr lang="en-US" sz="1400"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TotalTime>
  <Words>206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2019-01-28T23:00:16Z</dcterms:modified>
</cp:coreProperties>
</file>