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27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8/17/2016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7206"/>
            <a:ext cx="6363197" cy="4248032"/>
          </a:xfrm>
          <a:prstGeom prst="rect">
            <a:avLst/>
          </a:prstGeom>
        </p:spPr>
      </p:pic>
      <p:sp>
        <p:nvSpPr>
          <p:cNvPr id="11" name="Rectangle 10"/>
          <p:cNvSpPr/>
          <p:nvPr/>
        </p:nvSpPr>
        <p:spPr>
          <a:xfrm>
            <a:off x="7847197" y="0"/>
            <a:ext cx="1601603"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4" y="2"/>
            <a:ext cx="7775169" cy="1034541"/>
          </a:xfrm>
          <a:noFill/>
        </p:spPr>
        <p:txBody>
          <a:bodyPr anchor="t">
            <a:noAutofit/>
          </a:bodyPr>
          <a:lstStyle/>
          <a:p>
            <a:pPr algn="l"/>
            <a:r>
              <a:rPr lang="en-US" sz="2400" dirty="0">
                <a:solidFill>
                  <a:schemeClr val="bg1"/>
                </a:solidFill>
                <a:effectLst>
                  <a:outerShdw blurRad="38100" dist="38100" dir="2700000" algn="tl">
                    <a:srgbClr val="000000">
                      <a:alpha val="43137"/>
                    </a:srgbClr>
                  </a:outerShdw>
                </a:effectLst>
                <a:latin typeface="Trebuchet MS" panose="020B0603020202020204" pitchFamily="34" charset="0"/>
              </a:rPr>
              <a:t>3812 </a:t>
            </a:r>
            <a:r>
              <a:rPr lang="en-US" sz="2400" dirty="0" err="1">
                <a:solidFill>
                  <a:schemeClr val="bg1"/>
                </a:solidFill>
                <a:effectLst>
                  <a:outerShdw blurRad="38100" dist="38100" dir="2700000" algn="tl">
                    <a:srgbClr val="000000">
                      <a:alpha val="43137"/>
                    </a:srgbClr>
                  </a:outerShdw>
                </a:effectLst>
                <a:latin typeface="Trebuchet MS" panose="020B0603020202020204" pitchFamily="34" charset="0"/>
              </a:rPr>
              <a:t>Bonnecrest</a:t>
            </a:r>
            <a:r>
              <a:rPr lang="en-US" sz="2400" dirty="0">
                <a:solidFill>
                  <a:schemeClr val="bg1"/>
                </a:solidFill>
                <a:effectLst>
                  <a:outerShdw blurRad="38100" dist="38100" dir="2700000" algn="tl">
                    <a:srgbClr val="000000">
                      <a:alpha val="43137"/>
                    </a:srgbClr>
                  </a:outerShdw>
                </a:effectLst>
                <a:latin typeface="Trebuchet MS" panose="020B0603020202020204" pitchFamily="34" charset="0"/>
              </a:rPr>
              <a:t> Lane</a:t>
            </a:r>
            <a:br>
              <a:rPr lang="en-US" sz="24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Indigo Palms ~ North Charleston</a:t>
            </a:r>
            <a:b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MLS# 16021935 ~ $290,000</a:t>
            </a:r>
          </a:p>
        </p:txBody>
      </p:sp>
      <p:sp>
        <p:nvSpPr>
          <p:cNvPr id="3" name="Subtitle 2"/>
          <p:cNvSpPr>
            <a:spLocks noGrp="1"/>
          </p:cNvSpPr>
          <p:nvPr>
            <p:ph type="subTitle" idx="1"/>
          </p:nvPr>
        </p:nvSpPr>
        <p:spPr>
          <a:xfrm>
            <a:off x="-3094" y="4373683"/>
            <a:ext cx="6449938" cy="4244177"/>
          </a:xfrm>
        </p:spPr>
        <p:txBody>
          <a:bodyPr anchor="ctr">
            <a:noAutofit/>
          </a:bodyPr>
          <a:lstStyle/>
          <a:p>
            <a:r>
              <a:rPr lang="en-US" sz="1300" b="1" i="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Look No Further! This home practically sparkles and is ready for a new family! </a:t>
            </a:r>
          </a:p>
          <a:p>
            <a:endParaRPr lang="en-US" sz="13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endParaRPr>
          </a:p>
          <a:p>
            <a:r>
              <a:rPr lang="en-US" sz="13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This squeaky clean home has 4 huge bedrooms and 2 and half baths with a wonderful second family room on the second floor which would make the perfect play room or man cave. This Cassidy floor plan is one of Crescent builders most popular plans. With upgrades galore you will truly feel like you are living in luxury for under $300K. Located in a wonderful school district this home has it all. Upon entry into the wide foyer you have a flex room that could be a dining room, office or a den. The open floor plan has a large kitchen with tons of counter space and an island with granite counter tops. There is a breakfast area just off of the kitchen and opens onto the massive family room that includes a gas fireplace. The master bedroom is downstairs and boasts a lovely full bath with double sinks that includes a garden tub and a separate shower, and the closet is...well...its almost a room of its own....its huge! There is a lovely screened in porch off of the back and a nice full front porch off of the front of the house for that true southern living feel. The yard is fully fenced with a privacy fence for extra comfort. Oh and lets not forget all of the energy efficient features of the home which includes a Carrier PURON 13 Seer HVAC system, R15 insulation, a </a:t>
            </a:r>
            <a:r>
              <a:rPr lang="en-US" sz="130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tankless</a:t>
            </a:r>
            <a:r>
              <a:rPr lang="en-US" sz="13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water heater, LOW E windows, radiant barrier in the attic, and an 80% efficiency gas furnace!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3" y="8606763"/>
            <a:ext cx="1094134" cy="14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05519" y="8786051"/>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1041" y="8717405"/>
            <a:ext cx="2972198" cy="1231106"/>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p>
          <a:p>
            <a:b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a:solidFill>
                  <a:schemeClr val="tx2">
                    <a:lumMod val="50000"/>
                  </a:schemeClr>
                </a:solidFill>
                <a:latin typeface="Trebuchet MS" panose="020B0603020202020204" pitchFamily="34" charset="0"/>
              </a:rPr>
              <a:t>cnikonchuk@gmail.com</a:t>
            </a:r>
          </a:p>
          <a:p>
            <a:r>
              <a:rPr lang="en-US" sz="1400" dirty="0">
                <a:solidFill>
                  <a:schemeClr val="tx2">
                    <a:lumMod val="50000"/>
                  </a:schemeClr>
                </a:solidFill>
                <a:latin typeface="Trebuchet MS" panose="020B0603020202020204" pitchFamily="34" charset="0"/>
              </a:rPr>
              <a:t>www.palmettoproperty.net</a:t>
            </a:r>
          </a:p>
        </p:txBody>
      </p:sp>
      <p:pic>
        <p:nvPicPr>
          <p:cNvPr id="18" name="Picture 1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77588" y="2474282"/>
            <a:ext cx="1325880" cy="886968"/>
          </a:xfrm>
          <a:prstGeom prst="rect">
            <a:avLst/>
          </a:prstGeom>
          <a:ln>
            <a:solidFill>
              <a:schemeClr val="bg1"/>
            </a:solidFill>
          </a:ln>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5140055"/>
            <a:ext cx="1325880" cy="886968"/>
          </a:xfrm>
          <a:prstGeom prst="rect">
            <a:avLst/>
          </a:prstGeom>
          <a:ln>
            <a:solidFill>
              <a:schemeClr val="bg1"/>
            </a:solidFill>
          </a:ln>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286000" y="3705054"/>
            <a:ext cx="1325880" cy="886968"/>
          </a:xfrm>
          <a:prstGeom prst="rect">
            <a:avLst/>
          </a:prstGeom>
          <a:ln>
            <a:solidFill>
              <a:schemeClr val="bg1"/>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2851" y="750526"/>
            <a:ext cx="3044832" cy="2283624"/>
          </a:xfrm>
          <a:prstGeom prst="rect">
            <a:avLst/>
          </a:prstGeom>
          <a:ln>
            <a:noFill/>
          </a:ln>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4533" y="2051882"/>
            <a:ext cx="1322202" cy="882694"/>
          </a:xfrm>
          <a:prstGeom prst="rect">
            <a:avLst/>
          </a:prstGeom>
          <a:ln>
            <a:solidFill>
              <a:schemeClr val="bg1"/>
            </a:solidFill>
          </a:ln>
        </p:spPr>
      </p:pic>
      <p:sp>
        <p:nvSpPr>
          <p:cNvPr id="14" name="32-Point Star 13"/>
          <p:cNvSpPr/>
          <p:nvPr/>
        </p:nvSpPr>
        <p:spPr>
          <a:xfrm rot="1266135">
            <a:off x="4023143" y="189063"/>
            <a:ext cx="2480729" cy="1126277"/>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New Bright &amp; Shiny Listing!</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4532" y="3069220"/>
            <a:ext cx="1322203" cy="882695"/>
          </a:xfrm>
          <a:prstGeom prst="rect">
            <a:avLst/>
          </a:prstGeom>
          <a:ln>
            <a:solidFill>
              <a:schemeClr val="bg1"/>
            </a:solidFill>
          </a:ln>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532" y="4086559"/>
            <a:ext cx="1322203" cy="882695"/>
          </a:xfrm>
          <a:prstGeom prst="rect">
            <a:avLst/>
          </a:prstGeom>
          <a:ln>
            <a:solidFill>
              <a:schemeClr val="bg1"/>
            </a:solidFill>
          </a:ln>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34532" y="5103898"/>
            <a:ext cx="1322203" cy="882695"/>
          </a:xfrm>
          <a:prstGeom prst="rect">
            <a:avLst/>
          </a:prstGeom>
          <a:ln>
            <a:solidFill>
              <a:schemeClr val="bg1"/>
            </a:solidFill>
          </a:ln>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4532" y="6121237"/>
            <a:ext cx="1322203" cy="882695"/>
          </a:xfrm>
          <a:prstGeom prst="rect">
            <a:avLst/>
          </a:prstGeom>
          <a:ln>
            <a:solidFill>
              <a:schemeClr val="bg1"/>
            </a:solidFill>
          </a:ln>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34532" y="7138576"/>
            <a:ext cx="1322203" cy="882695"/>
          </a:xfrm>
          <a:prstGeom prst="rect">
            <a:avLst/>
          </a:prstGeom>
          <a:ln>
            <a:solidFill>
              <a:schemeClr val="bg1"/>
            </a:solidFill>
          </a:ln>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4532" y="8155915"/>
            <a:ext cx="1325880" cy="885149"/>
          </a:xfrm>
          <a:prstGeom prst="rect">
            <a:avLst/>
          </a:prstGeom>
          <a:ln>
            <a:solidFill>
              <a:schemeClr val="bg1"/>
            </a:solidFill>
          </a:ln>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34532" y="9175706"/>
            <a:ext cx="1322203" cy="882695"/>
          </a:xfrm>
          <a:prstGeom prst="rect">
            <a:avLst/>
          </a:prstGeom>
          <a:ln>
            <a:solidFill>
              <a:schemeClr val="bg1"/>
            </a:solidFill>
          </a:ln>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34533" y="17205"/>
            <a:ext cx="1322202" cy="882694"/>
          </a:xfrm>
          <a:prstGeom prst="rect">
            <a:avLst/>
          </a:prstGeom>
          <a:ln>
            <a:solidFill>
              <a:schemeClr val="bg1"/>
            </a:solidFill>
          </a:ln>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34532" y="1034543"/>
            <a:ext cx="1322203" cy="882695"/>
          </a:xfrm>
          <a:prstGeom prst="rect">
            <a:avLst/>
          </a:prstGeom>
          <a:ln>
            <a:solidFill>
              <a:schemeClr val="bg1"/>
            </a:solidFill>
          </a:ln>
        </p:spPr>
      </p:pic>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307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3812 Bonnecrest Lane Indigo Palms ~ North Charleston MLS# 16021935 ~ $290,000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23</cp:revision>
  <dcterms:created xsi:type="dcterms:W3CDTF">2006-08-16T00:00:00Z</dcterms:created>
  <dcterms:modified xsi:type="dcterms:W3CDTF">2016-08-17T14:13:44Z</dcterms:modified>
</cp:coreProperties>
</file>