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91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4/24/2017</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1406"/>
            <a:ext cx="6825645" cy="5119234"/>
          </a:xfrm>
          <a:prstGeom prst="rect">
            <a:avLst/>
          </a:prstGeom>
          <a:ln w="285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3352800" y="629714"/>
            <a:ext cx="7661376" cy="11430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fontAlgn="base">
              <a:spcBef>
                <a:spcPct val="0"/>
              </a:spcBef>
              <a:spcAft>
                <a:spcPct val="0"/>
              </a:spcAft>
            </a:pPr>
            <a:r>
              <a:rPr lang="en-US" sz="2400"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OPEN HOUSE</a:t>
            </a:r>
          </a:p>
          <a:p>
            <a:pPr lvl="0" fontAlgn="base">
              <a:spcBef>
                <a:spcPct val="0"/>
              </a:spcBef>
              <a:spcAft>
                <a:spcPct val="0"/>
              </a:spcAft>
            </a:pPr>
            <a:r>
              <a:rPr lang="en-US" sz="1600"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Sunday April 23</a:t>
            </a:r>
          </a:p>
          <a:p>
            <a:pPr lvl="0" fontAlgn="base">
              <a:spcBef>
                <a:spcPct val="0"/>
              </a:spcBef>
              <a:spcAft>
                <a:spcPct val="0"/>
              </a:spcAft>
            </a:pPr>
            <a:r>
              <a:rPr lang="en-US" sz="1600" dirty="0">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rPr>
              <a:t>2:00-5:00</a:t>
            </a:r>
            <a:endParaRPr kumimoji="0" lang="en-US" sz="1000" b="0" i="0" u="none" strike="noStrike" cap="none" normalizeH="0" baseline="0" dirty="0">
              <a:ln>
                <a:noFill/>
              </a:ln>
              <a:solidFill>
                <a:srgbClr val="FFFF00"/>
              </a:solidFill>
              <a:effectLst>
                <a:outerShdw blurRad="38100" dist="38100" dir="2700000" algn="tl">
                  <a:srgbClr val="000000">
                    <a:alpha val="43137"/>
                  </a:srgb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 y="6266036"/>
            <a:ext cx="6858000" cy="2687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effectLst>
                  <a:outerShdw blurRad="38100" dist="38100" dir="2700000" algn="tl">
                    <a:srgbClr val="000000">
                      <a:alpha val="43137"/>
                    </a:srgbClr>
                  </a:outerShdw>
                </a:effectLst>
                <a:latin typeface="Tw Cen MT" pitchFamily="34" charset="0"/>
                <a:cs typeface="Arial" pitchFamily="34" charset="0"/>
              </a:rPr>
              <a:t>Come check this home out! Great Investment or Starter Home. Great location minutes away from Downtown Charleston, Park Circle and Shopping. Well maintained 2 Bedroom 1 Bath shingle sided home that was recently painted on the exterior and had insulated windows installed. This home features a living room, dining room, and large kitchen. Currently carpet over hardwood and vinyl in the kitchen and bathroom. Home is completely fenced in with a storage shed in the back that conveys. Currently occupied by long term tenant that would like to stay. Zoned X for flood zone which is minimal risk. Termite Bond in place. Don't miss out on this great opportunity. Showing by appointment only, please do not disturb tenant. Associated Licensee is daughter-in-law of seller.</a:t>
            </a:r>
            <a:endParaRPr kumimoji="0" lang="en-US" sz="1600" b="0" i="0" u="none" strike="noStrike" cap="none" normalizeH="0" baseline="0" dirty="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9" name="Text Box 11"/>
          <p:cNvSpPr txBox="1">
            <a:spLocks noChangeArrowheads="1" noChangeShapeType="1"/>
          </p:cNvSpPr>
          <p:nvPr/>
        </p:nvSpPr>
        <p:spPr bwMode="auto">
          <a:xfrm>
            <a:off x="6734175" y="5483240"/>
            <a:ext cx="2436524"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400" b="1" dirty="0">
                <a:latin typeface="Tw Cen MT" pitchFamily="34" charset="0"/>
                <a:cs typeface="Arial" pitchFamily="34" charset="0"/>
              </a:rPr>
              <a:t>Kelly Rozier</a:t>
            </a:r>
          </a:p>
          <a:p>
            <a:pPr lvl="0" algn="ctr" fontAlgn="base">
              <a:spcBef>
                <a:spcPct val="0"/>
              </a:spcBef>
              <a:spcAft>
                <a:spcPct val="0"/>
              </a:spcAft>
            </a:pPr>
            <a:endParaRPr lang="en-US" sz="1050" dirty="0">
              <a:latin typeface="Tw Cen MT" pitchFamily="34" charset="0"/>
              <a:cs typeface="Arial" pitchFamily="34" charset="0"/>
            </a:endParaRPr>
          </a:p>
          <a:p>
            <a:pPr lvl="0" algn="ctr" fontAlgn="base">
              <a:spcBef>
                <a:spcPct val="0"/>
              </a:spcBef>
              <a:spcAft>
                <a:spcPct val="0"/>
              </a:spcAft>
            </a:pPr>
            <a:r>
              <a:rPr lang="en-US" sz="1050" dirty="0">
                <a:latin typeface="Tw Cen MT" pitchFamily="34" charset="0"/>
                <a:cs typeface="Arial" pitchFamily="34" charset="0"/>
              </a:rPr>
              <a:t>(843) 209-3129</a:t>
            </a:r>
          </a:p>
          <a:p>
            <a:pPr lvl="0" algn="ctr" fontAlgn="base">
              <a:spcBef>
                <a:spcPct val="0"/>
              </a:spcBef>
              <a:spcAft>
                <a:spcPct val="0"/>
              </a:spcAft>
            </a:pPr>
            <a:r>
              <a:rPr lang="en-US" sz="1050" dirty="0">
                <a:latin typeface="Tw Cen MT" pitchFamily="34" charset="0"/>
                <a:cs typeface="Arial" pitchFamily="34" charset="0"/>
              </a:rPr>
              <a:t>meghankellyteam@agentownedrealty.com</a:t>
            </a:r>
            <a:endParaRPr kumimoji="0" lang="en-US" sz="100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19688" y="691125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045307"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866206" y="3419856"/>
            <a:ext cx="2267712" cy="1700784"/>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66206" y="1710629"/>
            <a:ext cx="2267712" cy="1700784"/>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866206" y="1402"/>
            <a:ext cx="2267712" cy="1700784"/>
          </a:xfrm>
          <a:prstGeom prst="rect">
            <a:avLst/>
          </a:prstGeom>
          <a:ln w="285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6469" y="5486400"/>
            <a:ext cx="6851532"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3812 </a:t>
            </a:r>
            <a:r>
              <a:rPr lang="en-US" sz="2800" b="1" dirty="0" err="1">
                <a:effectLst>
                  <a:outerShdw blurRad="38100" dist="38100" dir="2700000" algn="tl">
                    <a:srgbClr val="000000">
                      <a:alpha val="43137"/>
                    </a:srgbClr>
                  </a:outerShdw>
                </a:effectLst>
                <a:latin typeface="Tw Cen MT" pitchFamily="34" charset="0"/>
                <a:cs typeface="Arial" pitchFamily="34" charset="0"/>
              </a:rPr>
              <a:t>Hottinger</a:t>
            </a:r>
            <a:r>
              <a:rPr lang="en-US" sz="2800" b="1" dirty="0">
                <a:effectLst>
                  <a:outerShdw blurRad="38100" dist="38100" dir="2700000" algn="tl">
                    <a:srgbClr val="000000">
                      <a:alpha val="43137"/>
                    </a:srgbClr>
                  </a:outerShdw>
                </a:effectLst>
                <a:latin typeface="Tw Cen MT" pitchFamily="34" charset="0"/>
                <a:cs typeface="Arial" pitchFamily="34" charset="0"/>
              </a:rPr>
              <a:t> Avenue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Whipper Barony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North Charleston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17011357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$107,000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64</TotalTime>
  <Words>187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2017-04-24T13:00:23Z</dcterms:modified>
</cp:coreProperties>
</file>