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404" y="72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18" Type="http://schemas.openxmlformats.org/officeDocument/2006/relationships/image" Target="../media/image16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1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hyperlink" Target="mailto:support@mattoneillteam.com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25"/>
          <a:stretch/>
        </p:blipFill>
        <p:spPr bwMode="auto">
          <a:xfrm>
            <a:off x="0" y="1"/>
            <a:ext cx="7772400" cy="502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9676" y="5232978"/>
            <a:ext cx="4855784" cy="7011777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Gated community of Dunes West offers 5 Bedroom home with Salt-Water Pool Oasis overlooking the water and 4th golf hole. Brick entry columns welcome you to the long driveway &amp; huge front yard of this custom home. Inside are hardwood floors &amp; many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palladian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windows that allow the natural light to pour into this open floor plan. The two story dining room features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wainscotting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and dentil crown molding &amp; the two story living room boasts a wood burning fireplace &amp; access to the screened-in porch. From here you can look out to the water &amp; golf course or enjoy the views from the deck or in-ground pool &amp; spa. The second level of this home has a spacious loft area and a massive FROG with built-ins &amp; a full bath. This is a fantastic home and location in the gated, golf community of Dune's West!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b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FROG can be used as a 6th bedroom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First floor master has a tray ceiling, sitting area with built-in desk and master bath with dual vanity, walk-in closet, walk-in shower with bench and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jacuzzi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tub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An office is located across from the dining room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kitchen has tile counter tops, a breakfast bar, a gas range and SS appliances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Pool area is fenced in and there is a large play set and rear yard behind it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Matt O’Neill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4"/>
              </a:rPr>
              <a:t>matt@mattoneillteam.com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843-532-4220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4" y="5243615"/>
            <a:ext cx="1463040" cy="987552"/>
          </a:xfrm>
          <a:prstGeom prst="rect">
            <a:avLst/>
          </a:prstGeom>
        </p:spPr>
      </p:pic>
      <p:pic>
        <p:nvPicPr>
          <p:cNvPr id="11" name="Picture 10"/>
          <p:cNvPicPr preferRelativeResize="0"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4" y="7647549"/>
            <a:ext cx="1463040" cy="987552"/>
          </a:xfrm>
          <a:prstGeom prst="rect">
            <a:avLst/>
          </a:prstGeom>
        </p:spPr>
      </p:pic>
      <p:pic>
        <p:nvPicPr>
          <p:cNvPr id="12" name="Picture 11"/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4" y="11253450"/>
            <a:ext cx="1463040" cy="987552"/>
          </a:xfrm>
          <a:prstGeom prst="rect">
            <a:avLst/>
          </a:prstGeom>
        </p:spPr>
      </p:pic>
      <p:pic>
        <p:nvPicPr>
          <p:cNvPr id="15" name="Picture 14"/>
          <p:cNvPicPr preferRelativeResize="0"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4" y="8849516"/>
            <a:ext cx="1463040" cy="987552"/>
          </a:xfrm>
          <a:prstGeom prst="rect">
            <a:avLst/>
          </a:prstGeom>
        </p:spPr>
      </p:pic>
      <p:pic>
        <p:nvPicPr>
          <p:cNvPr id="19" name="Picture 18"/>
          <p:cNvPicPr preferRelativeResize="0"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4" y="10051483"/>
            <a:ext cx="1463040" cy="987552"/>
          </a:xfrm>
          <a:prstGeom prst="rect">
            <a:avLst/>
          </a:prstGeom>
        </p:spPr>
      </p:pic>
      <p:pic>
        <p:nvPicPr>
          <p:cNvPr id="20" name="Picture 19"/>
          <p:cNvPicPr preferRelativeResize="0"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4" y="6445582"/>
            <a:ext cx="1463040" cy="987552"/>
          </a:xfrm>
          <a:prstGeom prst="rect">
            <a:avLst/>
          </a:prstGeom>
        </p:spPr>
      </p:pic>
      <p:pic>
        <p:nvPicPr>
          <p:cNvPr id="27" name="Picture 26"/>
          <p:cNvPicPr preferRelativeResize="0"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5460" y="7647549"/>
            <a:ext cx="1463040" cy="987552"/>
          </a:xfrm>
          <a:prstGeom prst="rect">
            <a:avLst/>
          </a:prstGeom>
        </p:spPr>
      </p:pic>
      <p:pic>
        <p:nvPicPr>
          <p:cNvPr id="28" name="Picture 27"/>
          <p:cNvPicPr preferRelativeResize="0"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5460" y="6445582"/>
            <a:ext cx="1463040" cy="987552"/>
          </a:xfrm>
          <a:prstGeom prst="rect">
            <a:avLst/>
          </a:prstGeom>
        </p:spPr>
      </p:pic>
      <p:pic>
        <p:nvPicPr>
          <p:cNvPr id="29" name="Picture 28"/>
          <p:cNvPicPr preferRelativeResize="0"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5460" y="5243615"/>
            <a:ext cx="1463040" cy="987552"/>
          </a:xfrm>
          <a:prstGeom prst="rect">
            <a:avLst/>
          </a:prstGeom>
        </p:spPr>
      </p:pic>
      <p:pic>
        <p:nvPicPr>
          <p:cNvPr id="30" name="Picture 29"/>
          <p:cNvPicPr preferRelativeResize="0"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5460" y="8849516"/>
            <a:ext cx="1463040" cy="987552"/>
          </a:xfrm>
          <a:prstGeom prst="rect">
            <a:avLst/>
          </a:prstGeom>
        </p:spPr>
      </p:pic>
      <p:pic>
        <p:nvPicPr>
          <p:cNvPr id="31" name="Picture 30"/>
          <p:cNvPicPr preferRelativeResize="0"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5460" y="10051483"/>
            <a:ext cx="1463040" cy="98755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727" y="41910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3814 Colonel Vanderhorst Circle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Dunes West ~ Mount Pleasant ~ MLS# 16013081 ~ $679,900</a:t>
            </a:r>
          </a:p>
        </p:txBody>
      </p:sp>
      <p:sp>
        <p:nvSpPr>
          <p:cNvPr id="5" name="Rectangle 4"/>
          <p:cNvSpPr/>
          <p:nvPr/>
        </p:nvSpPr>
        <p:spPr>
          <a:xfrm>
            <a:off x="-7054150" y="1496876"/>
            <a:ext cx="332035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9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b="1" i="1" dirty="0">
              <a:ln w="3175">
                <a:noFill/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050428" y="11774834"/>
            <a:ext cx="476707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3505200"/>
            <a:ext cx="2667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solidFill>
                    <a:schemeClr val="bg2">
                      <a:lumMod val="25000"/>
                    </a:schemeClr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800" b="1" i="1" dirty="0">
              <a:ln w="3175">
                <a:solidFill>
                  <a:schemeClr val="bg2">
                    <a:lumMod val="25000"/>
                  </a:schemeClr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pic>
        <p:nvPicPr>
          <p:cNvPr id="22" name="Picture 21"/>
          <p:cNvPicPr preferRelativeResize="0"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34704" y="2209800"/>
            <a:ext cx="1325785" cy="99433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3" name="Picture 22"/>
          <p:cNvPicPr preferRelativeResize="0"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428" y="2209800"/>
            <a:ext cx="1328928" cy="99669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2" name="Picture 31"/>
          <p:cNvPicPr preferRelativeResize="0">
            <a:picLocks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5460" y="11253450"/>
            <a:ext cx="1463040" cy="987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274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Palatino Linotype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48</cp:revision>
  <dcterms:created xsi:type="dcterms:W3CDTF">2006-08-16T00:00:00Z</dcterms:created>
  <dcterms:modified xsi:type="dcterms:W3CDTF">2016-12-07T14:37:12Z</dcterms:modified>
</cp:coreProperties>
</file>