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0254" y="608600"/>
            <a:ext cx="5831893" cy="4373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3630" y="6015230"/>
            <a:ext cx="7465141" cy="1901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Georgia" panose="02040502050405020303" pitchFamily="18" charset="0"/>
              </a:rPr>
              <a:t>Perfect one story, 3 Bedroom, 2 bath home, with 2 car garage. This home has upgraded cabinets and lighting, with bead board in foyer and kitchen areas. Stainless steel appliances include, refrigerator, gas stove and new micro-wave. Living area has trim mold and ceiling fans throughout. Master Bedroom has a luxury tile shower and bowl vanity. The wooded backyard is completely private with flood lights around the home. Enjoy living in an energy efficient home, with scenic jogging trails and a new neighborhood pool.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 descr="151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86" y="9036536"/>
            <a:ext cx="1206500" cy="90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 descr="kw_stack_color_s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3994" y="9011930"/>
            <a:ext cx="104775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508707" y="9030980"/>
            <a:ext cx="2309231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Marilyn Stewart, Realtor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i="1" dirty="0">
                <a:solidFill>
                  <a:srgbClr val="000000"/>
                </a:solidFill>
                <a:latin typeface="Georgia" panose="02040502050405020303" pitchFamily="18" charset="0"/>
              </a:rPr>
              <a:t>Realtor of Distinction</a:t>
            </a:r>
            <a:endParaRPr kumimoji="0" lang="en-US" altLang="en-US" sz="1000" b="0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843-297-4098 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843-416-2200 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marilyn@charlestonsells.com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900488" y="9030980"/>
            <a:ext cx="235685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Keller Williams Realty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496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Bramson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Ct Ste 200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Mt.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1282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ln w="0">
                  <a:noFill/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One Story Home Like New In Tupelo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4023360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3814 Tupelo Church Lane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Mt Pleasant ~ MLS# 17000185 ~ $310,000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3751" y="5087395"/>
            <a:ext cx="7404898" cy="822960"/>
            <a:chOff x="151629" y="5016574"/>
            <a:chExt cx="7404898" cy="822960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728534" y="501657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2344" y="501657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1629" y="501657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05439" y="501657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1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59247" y="501657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183751" y="8021994"/>
            <a:ext cx="7404898" cy="822960"/>
            <a:chOff x="151629" y="8021994"/>
            <a:chExt cx="7404898" cy="822960"/>
          </a:xfrm>
        </p:grpSpPr>
        <p:pic>
          <p:nvPicPr>
            <p:cNvPr id="18" name="Picture 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05439" y="802199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1629" y="802199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728534" y="802199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9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59247" y="802199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9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2344" y="8021994"/>
              <a:ext cx="1097280" cy="822960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144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11</cp:revision>
  <dcterms:created xsi:type="dcterms:W3CDTF">2016-10-21T14:02:21Z</dcterms:created>
  <dcterms:modified xsi:type="dcterms:W3CDTF">2017-01-31T20:00:41Z</dcterms:modified>
</cp:coreProperties>
</file>