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7/24/2023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468718" y="914400"/>
            <a:ext cx="7315200" cy="5486400"/>
          </a:xfrm>
          <a:prstGeom prst="rect">
            <a:avLst/>
          </a:prstGeom>
          <a:ln>
            <a:noFill/>
          </a:ln>
          <a:effectLst/>
        </p:spPr>
      </p:pic>
      <p:sp>
        <p:nvSpPr>
          <p:cNvPr id="2" name="Title 1"/>
          <p:cNvSpPr>
            <a:spLocks noGrp="1"/>
          </p:cNvSpPr>
          <p:nvPr>
            <p:ph type="ctrTitle"/>
          </p:nvPr>
        </p:nvSpPr>
        <p:spPr>
          <a:xfrm>
            <a:off x="0" y="317521"/>
            <a:ext cx="8229600" cy="577082"/>
          </a:xfrm>
          <a:noFill/>
          <a:effectLst/>
        </p:spPr>
        <p:txBody>
          <a:bodyPr>
            <a:noAutofit/>
          </a:bodyPr>
          <a:lstStyle/>
          <a:p>
            <a:r>
              <a:rPr lang="en-US" sz="3200" b="1">
                <a:ln w="3175">
                  <a:noFill/>
                </a:ln>
                <a:solidFill>
                  <a:schemeClr val="bg1"/>
                </a:solidFill>
                <a:latin typeface="Monotype Corsiva" panose="03010101010201010101" pitchFamily="66" charset="0"/>
              </a:rPr>
              <a:t>Price Improvement!</a:t>
            </a:r>
            <a:endParaRPr lang="en-US" sz="3200" b="1" dirty="0">
              <a:ln w="3175">
                <a:noFill/>
              </a:ln>
              <a:solidFill>
                <a:schemeClr val="bg1"/>
              </a:solidFill>
              <a:latin typeface="Monotype Corsiva" panose="03010101010201010101" pitchFamily="66" charset="0"/>
            </a:endParaRPr>
          </a:p>
        </p:txBody>
      </p:sp>
      <p:sp>
        <p:nvSpPr>
          <p:cNvPr id="3" name="Subtitle 2"/>
          <p:cNvSpPr>
            <a:spLocks noGrp="1"/>
          </p:cNvSpPr>
          <p:nvPr>
            <p:ph type="subTitle" idx="1"/>
          </p:nvPr>
        </p:nvSpPr>
        <p:spPr>
          <a:xfrm>
            <a:off x="468718" y="6400799"/>
            <a:ext cx="7315200" cy="2285999"/>
          </a:xfrm>
          <a:effectLst/>
        </p:spPr>
        <p:txBody>
          <a:bodyPr anchor="ctr">
            <a:noAutofit/>
          </a:bodyPr>
          <a:lstStyle/>
          <a:p>
            <a:r>
              <a:rPr lang="en-US" sz="1800" dirty="0">
                <a:solidFill>
                  <a:schemeClr val="bg1"/>
                </a:solidFill>
                <a:latin typeface="Century Gothic" panose="020B0502020202020204" pitchFamily="34" charset="0"/>
                <a:cs typeface="Times New Roman" panose="02020603050405020304" pitchFamily="18" charset="0"/>
              </a:rPr>
              <a:t>Well maintained home with updated kitchen with ''blue pearl'' granite and an eat-in area. Nice size family room, dining room and bedrooms. Screen porch and two car garage. Large fenced back yard. Tenant occupied until August 11. Showings to begin on July 13. Easy to show but please schedule 24 hours in advance. Please allow a 48 hour response time for offer given the three owners live in 3 different time zones. Washer, Dryer and Refrigerator convey in ''as is'' condition. </a:t>
            </a:r>
          </a:p>
        </p:txBody>
      </p:sp>
      <p:sp>
        <p:nvSpPr>
          <p:cNvPr id="17" name="Rectangle 16"/>
          <p:cNvSpPr/>
          <p:nvPr/>
        </p:nvSpPr>
        <p:spPr>
          <a:xfrm>
            <a:off x="468718" y="8725788"/>
            <a:ext cx="2951083" cy="846386"/>
          </a:xfrm>
          <a:prstGeom prst="rect">
            <a:avLst/>
          </a:prstGeom>
          <a:effectLst/>
        </p:spPr>
        <p:txBody>
          <a:bodyPr wrap="square">
            <a:spAutoFit/>
          </a:bodyPr>
          <a:lstStyle/>
          <a:p>
            <a:r>
              <a:rPr lang="en-US" sz="1600" dirty="0">
                <a:solidFill>
                  <a:schemeClr val="bg1"/>
                </a:solidFill>
                <a:latin typeface="Monotype Corsiva" panose="03010101010201010101" pitchFamily="66" charset="0"/>
              </a:rPr>
              <a:t>Bob &amp; Shari Alford </a:t>
            </a:r>
          </a:p>
          <a:p>
            <a:r>
              <a:rPr lang="en-US" sz="1100" dirty="0">
                <a:solidFill>
                  <a:schemeClr val="bg1"/>
                </a:solidFill>
                <a:latin typeface="Futura Lt BT" panose="020B0402020204020303" pitchFamily="34" charset="0"/>
              </a:rPr>
              <a:t>843-442-9215</a:t>
            </a:r>
          </a:p>
          <a:p>
            <a:r>
              <a:rPr lang="en-US" sz="1100" dirty="0">
                <a:solidFill>
                  <a:schemeClr val="bg1"/>
                </a:solidFill>
                <a:latin typeface="Futura Lt BT" panose="020B0402020204020303" pitchFamily="34" charset="0"/>
              </a:rPr>
              <a:t>bob@bobalford.com </a:t>
            </a:r>
          </a:p>
          <a:p>
            <a:r>
              <a:rPr lang="en-US" sz="1100" dirty="0">
                <a:solidFill>
                  <a:schemeClr val="bg1"/>
                </a:solidFill>
                <a:latin typeface="Futura Lt BT" panose="020B0402020204020303" pitchFamily="34" charset="0"/>
              </a:rPr>
              <a:t>www.bobalford.com </a:t>
            </a:r>
            <a:endParaRPr lang="en-US" sz="1050" dirty="0">
              <a:solidFill>
                <a:schemeClr val="bg1"/>
              </a:solidFill>
              <a:latin typeface="Futura Lt BT" panose="020B0402020204020303" pitchFamily="34" charset="0"/>
            </a:endParaRPr>
          </a:p>
        </p:txBody>
      </p:sp>
      <p:sp>
        <p:nvSpPr>
          <p:cNvPr id="4" name="Rectangle 3"/>
          <p:cNvSpPr/>
          <p:nvPr/>
        </p:nvSpPr>
        <p:spPr>
          <a:xfrm>
            <a:off x="4543992" y="8860441"/>
            <a:ext cx="3239926" cy="577081"/>
          </a:xfrm>
          <a:prstGeom prst="rect">
            <a:avLst/>
          </a:prstGeom>
          <a:effectLst/>
        </p:spPr>
        <p:txBody>
          <a:bodyPr wrap="square">
            <a:spAutoFit/>
          </a:bodyPr>
          <a:lstStyle/>
          <a:p>
            <a:pPr algn="r"/>
            <a:r>
              <a:rPr lang="en-US" sz="1050" dirty="0">
                <a:solidFill>
                  <a:schemeClr val="bg1"/>
                </a:solidFill>
                <a:latin typeface="Futura Lt BT" panose="020B0402020204020303" pitchFamily="34" charset="0"/>
              </a:rPr>
              <a:t>Carolina One Real Estate</a:t>
            </a:r>
          </a:p>
          <a:p>
            <a:pPr algn="r"/>
            <a:r>
              <a:rPr lang="en-US" sz="1050" dirty="0">
                <a:solidFill>
                  <a:schemeClr val="bg1"/>
                </a:solidFill>
                <a:latin typeface="Futura Lt BT" panose="020B0402020204020303" pitchFamily="34" charset="0"/>
              </a:rPr>
              <a:t>195 W Coleman Blvd</a:t>
            </a:r>
          </a:p>
          <a:p>
            <a:pPr algn="r"/>
            <a:r>
              <a:rPr lang="en-US" sz="1050" dirty="0">
                <a:solidFill>
                  <a:schemeClr val="bg1"/>
                </a:solidFill>
                <a:latin typeface="Futura Lt BT" panose="020B0402020204020303" pitchFamily="34" charset="0"/>
              </a:rPr>
              <a:t>Mt Pleasant, SC 29464-3495</a:t>
            </a:r>
          </a:p>
        </p:txBody>
      </p:sp>
      <p:sp>
        <p:nvSpPr>
          <p:cNvPr id="16" name="Rectangle 15"/>
          <p:cNvSpPr/>
          <p:nvPr/>
        </p:nvSpPr>
        <p:spPr>
          <a:xfrm>
            <a:off x="0" y="5015805"/>
            <a:ext cx="8229600" cy="1384995"/>
          </a:xfrm>
          <a:prstGeom prst="rect">
            <a:avLst/>
          </a:prstGeom>
          <a:noFill/>
          <a:effectLst/>
        </p:spPr>
        <p:txBody>
          <a:bodyPr wrap="square" anchor="b">
            <a:spAutoFit/>
          </a:bodyPr>
          <a:lstStyle/>
          <a:p>
            <a:pPr algn="ctr"/>
            <a:r>
              <a:rPr lang="en-US" sz="3600" b="1" dirty="0">
                <a:effectLst>
                  <a:outerShdw blurRad="38100" dist="38100" dir="2700000" algn="tl">
                    <a:srgbClr val="000000">
                      <a:alpha val="43137"/>
                    </a:srgbClr>
                  </a:outerShdw>
                </a:effectLst>
                <a:latin typeface="Monotype Corsiva" panose="03010101010201010101" pitchFamily="66" charset="0"/>
              </a:rPr>
              <a:t>381 Antebellum Lane</a:t>
            </a:r>
          </a:p>
          <a:p>
            <a:pPr algn="ctr"/>
            <a:r>
              <a:rPr lang="en-US" sz="2400" b="1" dirty="0">
                <a:effectLst>
                  <a:outerShdw blurRad="38100" dist="38100" dir="2700000" algn="tl">
                    <a:srgbClr val="000000">
                      <a:alpha val="43137"/>
                    </a:srgbClr>
                  </a:outerShdw>
                </a:effectLst>
                <a:latin typeface="Monotype Corsiva" panose="03010101010201010101" pitchFamily="66" charset="0"/>
              </a:rPr>
              <a:t>Belle Hall | Mount Pleasant, SC 29464</a:t>
            </a:r>
          </a:p>
          <a:p>
            <a:pPr algn="ctr"/>
            <a:r>
              <a:rPr lang="en-US" sz="2400" b="1" dirty="0">
                <a:effectLst>
                  <a:outerShdw blurRad="38100" dist="38100" dir="2700000" algn="tl">
                    <a:srgbClr val="000000">
                      <a:alpha val="43137"/>
                    </a:srgbClr>
                  </a:outerShdw>
                </a:effectLst>
                <a:latin typeface="Monotype Corsiva" panose="03010101010201010101" pitchFamily="66" charset="0"/>
              </a:rPr>
              <a:t>MLS# 23015211 | Reduced to $699,000</a:t>
            </a:r>
          </a:p>
        </p:txBody>
      </p:sp>
      <p:pic>
        <p:nvPicPr>
          <p:cNvPr id="7" name="Picture 6">
            <a:extLst>
              <a:ext uri="{FF2B5EF4-FFF2-40B4-BE49-F238E27FC236}">
                <a16:creationId xmlns:a16="http://schemas.microsoft.com/office/drawing/2014/main" id="{DD532768-85C4-8313-306C-BF498B597A70}"/>
              </a:ext>
            </a:extLst>
          </p:cNvPr>
          <p:cNvPicPr>
            <a:picLocks noChangeAspect="1"/>
          </p:cNvPicPr>
          <p:nvPr/>
        </p:nvPicPr>
        <p:blipFill>
          <a:blip r:embed="rId3"/>
          <a:stretch>
            <a:fillRect/>
          </a:stretch>
        </p:blipFill>
        <p:spPr>
          <a:xfrm>
            <a:off x="3414454" y="8686800"/>
            <a:ext cx="1400692" cy="924363"/>
          </a:xfrm>
          <a:prstGeom prst="rect">
            <a:avLst/>
          </a:prstGeom>
        </p:spPr>
      </p:pic>
      <p:pic>
        <p:nvPicPr>
          <p:cNvPr id="9" name="Picture 8">
            <a:extLst>
              <a:ext uri="{FF2B5EF4-FFF2-40B4-BE49-F238E27FC236}">
                <a16:creationId xmlns:a16="http://schemas.microsoft.com/office/drawing/2014/main" id="{FC0F72A9-50ED-EDBB-AB35-6A775D59B809}"/>
              </a:ext>
            </a:extLst>
          </p:cNvPr>
          <p:cNvPicPr>
            <a:picLocks noChangeAspect="1"/>
          </p:cNvPicPr>
          <p:nvPr/>
        </p:nvPicPr>
        <p:blipFill>
          <a:blip r:embed="rId4"/>
          <a:stretch>
            <a:fillRect/>
          </a:stretch>
        </p:blipFill>
        <p:spPr>
          <a:xfrm>
            <a:off x="9897273" y="7239000"/>
            <a:ext cx="437882" cy="294030"/>
          </a:xfrm>
          <a:prstGeom prst="rect">
            <a:avLst/>
          </a:prstGeom>
        </p:spPr>
      </p:pic>
      <p:sp>
        <p:nvSpPr>
          <p:cNvPr id="10" name="Rectangle 9">
            <a:extLst>
              <a:ext uri="{FF2B5EF4-FFF2-40B4-BE49-F238E27FC236}">
                <a16:creationId xmlns:a16="http://schemas.microsoft.com/office/drawing/2014/main" id="{C3E086A8-7BD8-B872-D3C1-673B1C3E33ED}"/>
              </a:ext>
            </a:extLst>
          </p:cNvPr>
          <p:cNvSpPr/>
          <p:nvPr/>
        </p:nvSpPr>
        <p:spPr>
          <a:xfrm>
            <a:off x="152400" y="266700"/>
            <a:ext cx="7924800" cy="9525000"/>
          </a:xfrm>
          <a:prstGeom prst="rect">
            <a:avLst/>
          </a:prstGeom>
          <a:noFill/>
          <a:ln w="76200" cmpd="thickThi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146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Futura Lt BT</vt:lpstr>
      <vt:lpstr>Monotype Corsiva</vt:lpstr>
      <vt:lpstr>Office Theme</vt:lpstr>
      <vt:lpstr>Price Improvement!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66</cp:revision>
  <dcterms:created xsi:type="dcterms:W3CDTF">2006-08-16T00:00:00Z</dcterms:created>
  <dcterms:modified xsi:type="dcterms:W3CDTF">2023-07-24T14:50:41Z</dcterms:modified>
</cp:coreProperties>
</file>