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43" y="-3667"/>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6/5/2023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jerry-mattice-photography-llc.aryeo.com/videos/6b971541-8626-4cb0-a548-bdc97a8acf30" TargetMode="External"/><Relationship Id="rId7" Type="http://schemas.openxmlformats.org/officeDocument/2006/relationships/image" Target="../media/image5.jpeg"/><Relationship Id="rId12" Type="http://schemas.openxmlformats.org/officeDocument/2006/relationships/image" Target="../media/image10.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609600" y="0"/>
            <a:ext cx="7315200" cy="48768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38400" y="19050"/>
            <a:ext cx="5476800" cy="830997"/>
          </a:xfrm>
          <a:prstGeom prst="rect">
            <a:avLst/>
          </a:prstGeom>
        </p:spPr>
        <p:txBody>
          <a:bodyPr wrap="square" anchor="t">
            <a:spAutoFit/>
          </a:bodyPr>
          <a:lstStyle/>
          <a:p>
            <a:r>
              <a:rPr lang="en-US" sz="1600" b="1" dirty="0">
                <a:latin typeface="Century Gothic" panose="020B0502020202020204" pitchFamily="34" charset="0"/>
              </a:rPr>
              <a:t>Broker Open House &amp; Happy Hour</a:t>
            </a:r>
          </a:p>
          <a:p>
            <a:r>
              <a:rPr lang="en-US" sz="1600" b="1" dirty="0">
                <a:latin typeface="Century Gothic" panose="020B0502020202020204" pitchFamily="34" charset="0"/>
              </a:rPr>
              <a:t>Four Seasons of Cane Bay</a:t>
            </a:r>
          </a:p>
          <a:p>
            <a:r>
              <a:rPr lang="en-US" sz="1600" b="1" dirty="0">
                <a:latin typeface="Century Gothic" panose="020B0502020202020204" pitchFamily="34" charset="0"/>
              </a:rPr>
              <a:t>Wednesday 6/7</a:t>
            </a:r>
          </a:p>
        </p:txBody>
      </p:sp>
      <p:sp>
        <p:nvSpPr>
          <p:cNvPr id="2" name="Title 1"/>
          <p:cNvSpPr>
            <a:spLocks noGrp="1"/>
          </p:cNvSpPr>
          <p:nvPr>
            <p:ph type="ctrTitle"/>
          </p:nvPr>
        </p:nvSpPr>
        <p:spPr>
          <a:xfrm>
            <a:off x="1849747" y="3962400"/>
            <a:ext cx="5476799" cy="858522"/>
          </a:xfrm>
        </p:spPr>
        <p:txBody>
          <a:bodyPr anchor="ctr">
            <a:noAutofit/>
          </a:bodyPr>
          <a:lstStyle/>
          <a:p>
            <a:pPr algn="r"/>
            <a:r>
              <a:rPr lang="en-US" sz="1400" b="1" dirty="0">
                <a:ln w="3175">
                  <a:noFill/>
                </a:ln>
                <a:latin typeface="Century Gothic" panose="020B0502020202020204" pitchFamily="34" charset="0"/>
                <a:cs typeface="Microsoft Sans Serif" panose="020B0604020202020204" pitchFamily="34" charset="0"/>
              </a:rPr>
              <a:t>381 Seaside Trail</a:t>
            </a:r>
            <a:br>
              <a:rPr lang="en-US" sz="1400" b="1" dirty="0">
                <a:ln w="3175">
                  <a:noFill/>
                </a:ln>
                <a:latin typeface="Century Gothic" panose="020B0502020202020204" pitchFamily="34" charset="0"/>
                <a:cs typeface="Microsoft Sans Serif" panose="020B0604020202020204" pitchFamily="34" charset="0"/>
              </a:rPr>
            </a:br>
            <a:r>
              <a:rPr lang="en-US" sz="1100" b="1" dirty="0">
                <a:ln w="3175">
                  <a:noFill/>
                </a:ln>
                <a:latin typeface="Century Gothic" panose="020B0502020202020204" pitchFamily="34" charset="0"/>
                <a:cs typeface="Microsoft Sans Serif" panose="020B0604020202020204" pitchFamily="34" charset="0"/>
              </a:rPr>
              <a:t>Cane Bay Plantation</a:t>
            </a:r>
            <a:br>
              <a:rPr lang="en-US" sz="1100" b="1" dirty="0">
                <a:ln w="3175">
                  <a:noFill/>
                </a:ln>
                <a:latin typeface="Century Gothic" panose="020B0502020202020204" pitchFamily="34" charset="0"/>
                <a:cs typeface="Microsoft Sans Serif" panose="020B0604020202020204" pitchFamily="34" charset="0"/>
              </a:rPr>
            </a:br>
            <a:r>
              <a:rPr lang="en-US" sz="1100" b="1" dirty="0">
                <a:ln w="3175">
                  <a:noFill/>
                </a:ln>
                <a:latin typeface="Century Gothic" panose="020B0502020202020204" pitchFamily="34" charset="0"/>
                <a:cs typeface="Microsoft Sans Serif" panose="020B0604020202020204" pitchFamily="34" charset="0"/>
              </a:rPr>
              <a:t>Summerville, SC 29486</a:t>
            </a:r>
            <a:br>
              <a:rPr lang="en-US" sz="1100" b="1" dirty="0">
                <a:ln w="3175">
                  <a:noFill/>
                </a:ln>
                <a:latin typeface="Century Gothic" panose="020B0502020202020204" pitchFamily="34" charset="0"/>
                <a:cs typeface="Microsoft Sans Serif" panose="020B0604020202020204" pitchFamily="34" charset="0"/>
              </a:rPr>
            </a:br>
            <a:r>
              <a:rPr lang="en-US" sz="1100" b="1" dirty="0">
                <a:ln w="3175">
                  <a:noFill/>
                </a:ln>
                <a:latin typeface="Century Gothic" panose="020B0502020202020204" pitchFamily="34" charset="0"/>
                <a:cs typeface="Microsoft Sans Serif" panose="020B0604020202020204" pitchFamily="34" charset="0"/>
              </a:rPr>
              <a:t>MLS# 23011932 | $544,000</a:t>
            </a:r>
            <a:endParaRPr lang="en-US" sz="1100" dirty="0">
              <a:ln w="3175">
                <a:noFill/>
              </a:ln>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70800"/>
            <a:ext cx="7315199" cy="3683912"/>
          </a:xfrm>
        </p:spPr>
        <p:txBody>
          <a:bodyPr anchor="ctr">
            <a:noAutofit/>
          </a:bodyPr>
          <a:lstStyle/>
          <a:p>
            <a:r>
              <a:rPr lang="en-US" sz="900" b="1" i="1" dirty="0">
                <a:solidFill>
                  <a:schemeClr val="tx1"/>
                </a:solidFill>
                <a:latin typeface="Century Gothic" panose="020B0502020202020204" pitchFamily="34" charset="0"/>
                <a:cs typeface="Microsoft Sans Serif" panose="020B0604020202020204" pitchFamily="34" charset="0"/>
              </a:rPr>
              <a:t>SELLERS ARE OFFERING A LARGE BUYER'S AGENT BONUS TO ALL WHO ATTEND (WILL BE ANNOUNCED AT OPEN HOUSE)</a:t>
            </a:r>
          </a:p>
          <a:p>
            <a:r>
              <a:rPr lang="en-US" sz="900" b="1" i="1" dirty="0">
                <a:solidFill>
                  <a:schemeClr val="tx1"/>
                </a:solidFill>
                <a:latin typeface="Century Gothic" panose="020B0502020202020204" pitchFamily="34" charset="0"/>
                <a:cs typeface="Microsoft Sans Serif" panose="020B0604020202020204" pitchFamily="34" charset="0"/>
              </a:rPr>
              <a:t>WINE &amp; BUBBLES PROVIDED ~ SIP AND SEE THIS BEAUTIFUL HOME AND GIVE YOUR FEEDBACK</a:t>
            </a:r>
          </a:p>
          <a:p>
            <a:r>
              <a:rPr lang="en-US" sz="900" b="1" i="1" dirty="0">
                <a:solidFill>
                  <a:schemeClr val="tx1"/>
                </a:solidFill>
                <a:latin typeface="Century Gothic" panose="020B0502020202020204" pitchFamily="34" charset="0"/>
                <a:cs typeface="Microsoft Sans Serif" panose="020B0604020202020204" pitchFamily="34" charset="0"/>
              </a:rPr>
              <a:t>DRAWING FOR $100 HALLS CHOPHOUSE GIFT CARD</a:t>
            </a:r>
          </a:p>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BACK ON THE MARKET AND PRICE IMPOVEMENT!!! Welcome Home to 381 Seaside Trail in Summerville's Premier Active Adult Community...Four Seasons! The Owners have spared no expense in upgrading this less than 2-year-old home. As you walk into the Foyer, you are greeted by a Sun-Drenched Open Floorplan with 10-Ft Ceilings that looks like you are stepping into a Pottery Barn Catalog. The first thing you will notice is all the customization, from shiplap to tray ceilings, to crown molding and wainscoting throughout the home. To the right is the Guest Bedroom and Guest Bath with a walk-in shower. The must-see Office, or 3rd Bedroom, boasts glass French Doors and a full bricked wall added by the owners. To the left is a 2.5 Car Garage with an abundance of space for a golf cart and additional storage with epoxy flooring installed. Also, added by the Owners is the </a:t>
            </a:r>
            <a:r>
              <a:rPr lang="en-US" sz="850" dirty="0" err="1">
                <a:solidFill>
                  <a:schemeClr val="tx1">
                    <a:lumMod val="50000"/>
                    <a:lumOff val="50000"/>
                  </a:schemeClr>
                </a:solidFill>
                <a:latin typeface="Century Gothic" panose="020B0502020202020204" pitchFamily="34" charset="0"/>
                <a:cs typeface="Microsoft Sans Serif" panose="020B0604020202020204" pitchFamily="34" charset="0"/>
              </a:rPr>
              <a:t>shiplapped</a:t>
            </a:r>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 Drop Zone and custom cabinetry in the Laundry Room. The attention to detail will continue to amaze you as you walk into the Gourmet Chef's Kitchen, complete with quartz countertops that accent the subway tile and custom cabinetry beautifully! The kitchen opens up to a large separate Dining Room with tray ceilings. The Master Suite has been upgraded with tray ceilings as well and additional upper windows to let even more sunlight fill the room. The Master Bath has been upgraded with a high-end tile and a large walk-in shower with bench...and don't forget the enviable Master Closet! Upgrades in the Great Room are custom light fixtures and wooden blinds that convey. If you enjoy the outdoors, the highlight of the home will be the Extended Sunroom. It is larger than any other and the owners have added epoxy flooring and multiple sliding doors to make this a fully heated &amp; cooled addition. Watch the birds and deer on this protected preserve lot. It is by far the most private lot, backing up to a preserve where Four Seasons is no longer building. The owners also love the privacy of how the lot is placed strategically so that you cannot see your neighbors from the Sunroom. So go ahead and sip your morning coffee in your PJ’s! In Four Seasons you will never be bored, as this is the only Active Adult Community in the area that is built around a 300-acre lake with its own private boat dock! Other amazing amenities include an indoor and outdoor pool, fitness center, dog park, bocce, pickleball, tennis courts, a kayak launch and so much more! There is also a packed monthly events calendar and Full-time Lifestyle Director. Once you move to the Four Seasons, you will never want to leave! And this home is the perfect way to retire in LUXURY!</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 </a:t>
            </a:r>
          </a:p>
          <a:p>
            <a:r>
              <a:rPr lang="en-US" sz="900" dirty="0">
                <a:solidFill>
                  <a:schemeClr val="tx1"/>
                </a:solidFill>
                <a:latin typeface="Century Gothic" panose="020B0502020202020204" pitchFamily="34" charset="0"/>
                <a:cs typeface="Microsoft Sans Serif" panose="020B0604020202020204" pitchFamily="34" charset="0"/>
              </a:rPr>
              <a:t>LARGE AGENT BONUS OFFERED TO THOSE WHO ATTEND!</a:t>
            </a:r>
          </a:p>
          <a:p>
            <a:r>
              <a:rPr lang="en-US" sz="900" u="sng"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Take a Video Tour</a:t>
            </a:r>
            <a:endParaRPr lang="en-US" sz="900" u="sng"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0"/>
            <a:ext cx="1838400" cy="1224006"/>
          </a:xfrm>
          <a:prstGeom prst="rect">
            <a:avLst/>
          </a:prstGeom>
          <a:ln w="12700">
            <a:no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2430664"/>
            <a:ext cx="1838400" cy="1225600"/>
          </a:xfrm>
          <a:prstGeom prst="rect">
            <a:avLst/>
          </a:prstGeom>
          <a:ln w="12700">
            <a:no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1214535"/>
            <a:ext cx="1838400" cy="1225600"/>
          </a:xfrm>
          <a:prstGeom prst="rect">
            <a:avLst/>
          </a:prstGeom>
          <a:ln w="12700">
            <a:no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0" y="3646793"/>
            <a:ext cx="1838400" cy="1224006"/>
          </a:xfrm>
          <a:prstGeom prst="rect">
            <a:avLst/>
          </a:prstGeom>
          <a:ln w="12700">
            <a:no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5257800" y="0"/>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468</TotalTime>
  <Words>634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381 Seaside Trail Cane Bay Plantation Summerville, SC 29486 MLS# 23011932 | $544,000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69</cp:revision>
  <dcterms:created xsi:type="dcterms:W3CDTF">2006-08-16T00:00:00Z</dcterms:created>
  <dcterms:modified xsi:type="dcterms:W3CDTF">2023-06-05T13:35:28Z</dcterms:modified>
</cp:coreProperties>
</file>