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477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hyperlink" Target="https://jerry-mattice-photography-llc.aryeo.com/videos/6b971541-8626-4cb0-a548-bdc97a8acf30" TargetMode="Externa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jp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2547" r="-104" b="12162"/>
          <a:stretch/>
        </p:blipFill>
        <p:spPr bwMode="auto">
          <a:xfrm>
            <a:off x="0" y="738664"/>
            <a:ext cx="7315200" cy="31800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315200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2400" b="1">
                <a:latin typeface="Castellar" panose="020A0402060406010301" pitchFamily="18" charset="0"/>
              </a:rPr>
              <a:t>2 Homes Just Reduced in Four Seasons</a:t>
            </a:r>
          </a:p>
          <a:p>
            <a:pPr algn="ctr"/>
            <a:r>
              <a:rPr lang="fr-FR" sz="1800" b="1">
                <a:latin typeface="Castellar" panose="020A0402060406010301" pitchFamily="18" charset="0"/>
              </a:rPr>
              <a:t>Both</a:t>
            </a:r>
            <a:r>
              <a:rPr lang="fr-FR" sz="1800" b="1" dirty="0">
                <a:latin typeface="Castellar" panose="020A0402060406010301" pitchFamily="18" charset="0"/>
              </a:rPr>
              <a:t> Homes </a:t>
            </a:r>
            <a:r>
              <a:rPr lang="fr-FR" sz="1800" b="1" dirty="0" err="1">
                <a:latin typeface="Castellar" panose="020A0402060406010301" pitchFamily="18" charset="0"/>
              </a:rPr>
              <a:t>Ready</a:t>
            </a:r>
            <a:r>
              <a:rPr lang="fr-FR" sz="1800" b="1" dirty="0">
                <a:latin typeface="Castellar" panose="020A0402060406010301" pitchFamily="18" charset="0"/>
              </a:rPr>
              <a:t> For </a:t>
            </a:r>
            <a:r>
              <a:rPr lang="fr-FR" sz="1800" b="1" dirty="0" err="1">
                <a:latin typeface="Castellar" panose="020A0402060406010301" pitchFamily="18" charset="0"/>
              </a:rPr>
              <a:t>Your</a:t>
            </a:r>
            <a:r>
              <a:rPr lang="fr-FR" sz="1800" b="1" dirty="0">
                <a:latin typeface="Castellar" panose="020A0402060406010301" pitchFamily="18" charset="0"/>
              </a:rPr>
              <a:t> Client</a:t>
            </a:r>
            <a:endParaRPr lang="en-US" sz="1800" b="1" dirty="0">
              <a:latin typeface="Castellar" panose="020A0402060406010301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8698"/>
            <a:ext cx="3657600" cy="674847"/>
          </a:xfrm>
          <a:solidFill>
            <a:schemeClr val="bg2">
              <a:lumMod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381 Seaside Trail</a:t>
            </a:r>
            <a:b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23011932 | $544,000</a:t>
            </a:r>
            <a:endParaRPr lang="en-US" sz="16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0" y="5822508"/>
            <a:ext cx="3505199" cy="934712"/>
          </a:xfrm>
        </p:spPr>
        <p:txBody>
          <a:bodyPr anchor="ctr">
            <a:noAutofit/>
          </a:bodyPr>
          <a:lstStyle/>
          <a:p>
            <a:r>
              <a:rPr lang="en-US" sz="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Take a Video Tour</a:t>
            </a:r>
            <a:endParaRPr lang="en-US" sz="9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8935594"/>
            <a:ext cx="731520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" y="8560713"/>
            <a:ext cx="7315199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105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6654" y="19050"/>
            <a:ext cx="1838400" cy="1224006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9906000" y="59614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4B56E75-FFE7-2309-0977-E21E1F20E0BA}"/>
              </a:ext>
            </a:extLst>
          </p:cNvPr>
          <p:cNvSpPr txBox="1">
            <a:spLocks/>
          </p:cNvSpPr>
          <p:nvPr/>
        </p:nvSpPr>
        <p:spPr>
          <a:xfrm>
            <a:off x="3657600" y="3918698"/>
            <a:ext cx="3657600" cy="674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328 Fish Creek Court</a:t>
            </a:r>
          </a:p>
          <a:p>
            <a:r>
              <a:rPr lang="en-US" sz="14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23013511 | $599,000</a:t>
            </a:r>
            <a:endParaRPr lang="en-US" sz="16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57C2EC-4EAE-9EEE-318D-E98FDEF55D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624" y="5997204"/>
            <a:ext cx="1734947" cy="1158240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20" y="5998009"/>
            <a:ext cx="1737360" cy="1158240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50" y="5997204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A02CAA-71F9-9D49-5360-B4DA9FA5AD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999" y="5997204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205" y="7278959"/>
            <a:ext cx="1737360" cy="1158240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7" y="7279764"/>
            <a:ext cx="1737360" cy="1158240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237" y="7278959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5786" y="7278959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984" y="4715449"/>
            <a:ext cx="1736228" cy="1158240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20" y="4717058"/>
            <a:ext cx="1737360" cy="1156633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50" y="4715449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870" y="4715449"/>
            <a:ext cx="1737360" cy="1156733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Castellar</vt:lpstr>
      <vt:lpstr>Century Gothic</vt:lpstr>
      <vt:lpstr>Gabriola</vt:lpstr>
      <vt:lpstr>Office Theme</vt:lpstr>
      <vt:lpstr>381 Seaside Trail MLS# 23011932 | $544,000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76</cp:revision>
  <dcterms:created xsi:type="dcterms:W3CDTF">2006-08-16T00:00:00Z</dcterms:created>
  <dcterms:modified xsi:type="dcterms:W3CDTF">2023-06-15T19:18:26Z</dcterms:modified>
</cp:coreProperties>
</file>