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p:cViewPr varScale="1">
        <p:scale>
          <a:sx n="40" d="100"/>
          <a:sy n="40" d="100"/>
        </p:scale>
        <p:origin x="2328" y="78"/>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4/11/2016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4/11/2016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 t="5474" r="-113" b="24109"/>
          <a:stretch/>
        </p:blipFill>
        <p:spPr>
          <a:xfrm>
            <a:off x="8763" y="19515"/>
            <a:ext cx="7772400" cy="4171485"/>
          </a:xfrm>
          <a:prstGeom prst="rect">
            <a:avLst/>
          </a:prstGeom>
          <a:ln>
            <a:noFill/>
          </a:ln>
          <a:effectLst>
            <a:softEdge rad="112500"/>
          </a:effectLst>
        </p:spPr>
      </p:pic>
      <p:sp>
        <p:nvSpPr>
          <p:cNvPr id="3" name="Subtitle 2"/>
          <p:cNvSpPr>
            <a:spLocks noGrp="1"/>
          </p:cNvSpPr>
          <p:nvPr>
            <p:ph type="subTitle" idx="1"/>
          </p:nvPr>
        </p:nvSpPr>
        <p:spPr>
          <a:xfrm>
            <a:off x="-5823" y="6270486"/>
            <a:ext cx="7779598" cy="3693000"/>
          </a:xfrm>
        </p:spPr>
        <p:txBody>
          <a:bodyPr anchor="ctr">
            <a:noAutofit/>
          </a:bodyPr>
          <a:lstStyle/>
          <a:p>
            <a:r>
              <a:rPr lang="en-US" sz="1300" dirty="0">
                <a:solidFill>
                  <a:schemeClr val="tx1"/>
                </a:solidFill>
                <a:latin typeface="Georgia" panose="02040502050405020303" pitchFamily="18" charset="0"/>
              </a:rPr>
              <a:t>Wonderful open floor plan with hardwood floors throughout the downstairs including the DOWNSTAIRS Master Bedroom! This amazing house lives as large (or as small) as you want it to....The downstairs is comprised of a large Master BR and Master Bath... with Formal Dining Room, Roomy Family Room with Gas Logs, Open kitchen with breakfast bar. Powder Room. Very nice Laundry Room with lots of storage...and a nearly brand-new Washer/Dryer too! ANOTHER living space on the first floor is the enclosed 4-Season Room...glass or screen for whatever the season (off the Family Room)with windows all around and lovely pond views. Take the stairs up to the second floor and fine an even bigger surprise 4 more bedrooms and another large full bath. Two of these bedrooms (one is FROG) are super large and would be great for a home office or guest suite...or for that older child who needs extra room. Definitely plenty of room to do whatever you need! The full bath is roomy with a tub/shower combo and large vanity</a:t>
            </a:r>
            <a:r>
              <a:rPr lang="en-US" sz="1300" dirty="0" smtClean="0">
                <a:solidFill>
                  <a:schemeClr val="tx1"/>
                </a:solidFill>
                <a:latin typeface="Georgia" panose="02040502050405020303" pitchFamily="18" charset="0"/>
              </a:rPr>
              <a:t>. Outside</a:t>
            </a:r>
            <a:r>
              <a:rPr lang="en-US" sz="1300" dirty="0">
                <a:solidFill>
                  <a:schemeClr val="tx1"/>
                </a:solidFill>
                <a:latin typeface="Georgia" panose="02040502050405020303" pitchFamily="18" charset="0"/>
              </a:rPr>
              <a:t>, there is this lovely corner lot overlooking a pond...what a view! A small patio off the 4-Season Room great for grilling. The double car garage is oversized and has plenty of workspace for the handy person....and neat as a pin! This home is under a transferrable Termite Bond. Yearly Flood Insurance $757.This seller has had a pre-Home Inspection and completed the few small repairs that were noted on the report. This home is MOVE-IN Ready! Has been professionally cleaned! Convenient to shopping and dining.... Downtown Charleston and the beaches are just minutes away. Come see this beauty today!</a:t>
            </a:r>
          </a:p>
        </p:txBody>
      </p:sp>
      <p:pic>
        <p:nvPicPr>
          <p:cNvPr id="6" name="Picture 5"/>
          <p:cNvPicPr>
            <a:picLocks noChangeAspect="1"/>
          </p:cNvPicPr>
          <p:nvPr/>
        </p:nvPicPr>
        <p:blipFill>
          <a:blip r:embed="rId4"/>
          <a:stretch>
            <a:fillRect/>
          </a:stretch>
        </p:blipFill>
        <p:spPr>
          <a:xfrm>
            <a:off x="2007008" y="42672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2672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2672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2672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59976"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8"/>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9"/>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2"/>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2224" y="5562600"/>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382 Clayton Drive, Charleston, SC 29414</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
            </a:r>
            <a:b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b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MLS# 16009283 ~ $315,000</a:t>
            </a:r>
            <a:endParaRPr lang="en-US" dirty="0">
              <a:solidFill>
                <a:schemeClr val="tx2"/>
              </a:solidFill>
            </a:endParaRPr>
          </a:p>
        </p:txBody>
      </p:sp>
      <p:sp>
        <p:nvSpPr>
          <p:cNvPr id="23" name="Rectangle 22"/>
          <p:cNvSpPr/>
          <p:nvPr/>
        </p:nvSpPr>
        <p:spPr>
          <a:xfrm>
            <a:off x="3629" y="86380"/>
            <a:ext cx="7768771" cy="523220"/>
          </a:xfrm>
          <a:prstGeom prst="rect">
            <a:avLst/>
          </a:prstGeom>
          <a:effectLst>
            <a:outerShdw blurRad="38100" dist="25400" dir="5400000" algn="ctr" rotWithShape="0">
              <a:schemeClr val="tx1"/>
            </a:outerShdw>
          </a:effectLst>
        </p:spPr>
        <p:txBody>
          <a:bodyPr wrap="square">
            <a:spAutoFit/>
          </a:bodyPr>
          <a:lstStyle/>
          <a:p>
            <a:pPr algn="ctr"/>
            <a:r>
              <a:rPr lang="en-US" sz="2800" b="1" i="1" dirty="0" smtClean="0">
                <a:solidFill>
                  <a:schemeClr val="bg1"/>
                </a:solidFill>
                <a:latin typeface="Georgia" panose="02040502050405020303" pitchFamily="18" charset="0"/>
              </a:rPr>
              <a:t>Just </a:t>
            </a:r>
            <a:r>
              <a:rPr lang="en-US" sz="2800" b="1" i="1" dirty="0">
                <a:solidFill>
                  <a:schemeClr val="bg1"/>
                </a:solidFill>
                <a:latin typeface="Georgia" panose="02040502050405020303" pitchFamily="18" charset="0"/>
              </a:rPr>
              <a:t>Listed in Stone Creek</a:t>
            </a:r>
            <a:endParaRPr lang="en-US" sz="2800" dirty="0">
              <a:solidFill>
                <a:schemeClr val="bg1"/>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337</Words>
  <Application>Microsoft Office PowerPoint</Application>
  <PresentationFormat>Custom</PresentationFormat>
  <Paragraphs>11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24</cp:revision>
  <dcterms:created xsi:type="dcterms:W3CDTF">2006-08-16T00:00:00Z</dcterms:created>
  <dcterms:modified xsi:type="dcterms:W3CDTF">2016-04-11T19:43:03Z</dcterms:modified>
</cp:coreProperties>
</file>