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3048000"/>
            <a:ext cx="3200400" cy="1676400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3836 Annapolis Way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50" y="3581400"/>
            <a:ext cx="3009900" cy="114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Wellborn Village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Ladson, SC 29456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 16000664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$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190,000</a:t>
            </a:r>
            <a:endParaRPr lang="en-US" sz="1800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4131"/>
            <a:ext cx="3200400" cy="2245808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Price </a:t>
            </a:r>
            <a:r>
              <a:rPr lang="en-US" sz="36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Reduced</a:t>
            </a:r>
            <a:r>
              <a:rPr lang="en-US" sz="3600" i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in </a:t>
            </a:r>
            <a:r>
              <a:rPr lang="en-US" sz="36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Wellborn </a:t>
            </a:r>
            <a:r>
              <a:rPr lang="en-US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Village</a:t>
            </a:r>
            <a:endParaRPr lang="en-US" sz="36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663" y="4816183"/>
            <a:ext cx="536667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Century Gothic" panose="020B0502020202020204" pitchFamily="34" charset="0"/>
              </a:rPr>
              <a:t>Gorgeous like-new home with many upgrades including beautiful laminate hardwood floors on entire first level, 42'' maple cabinets with Corian countertops, stainless steel appliances and a gas fireplace. Upstairs are three nice sized bedrooms, all with walk-in closets, a large loft area, two bathrooms and laundry are also located on 2nd floor. The master suite is extra large with large walk-in closet and separate garden tub and shower along with dual sinks. This home has a beautifully landscaped front yard and a nice private back yard. LOCATION is within walking distance to the brand new Walmart and one intersection down from Palmetto Commerce Parkway.</a:t>
            </a:r>
            <a:endParaRPr lang="en-US" sz="1300" i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985" y="8153400"/>
            <a:ext cx="403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– 843-743-4219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– 843-769-5100</a:t>
            </a: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stephanie.deaton@agentownedrealty.com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2066907"/>
            <a:ext cx="1280437" cy="85303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84573" y="7200900"/>
            <a:ext cx="5288854" cy="548640"/>
            <a:chOff x="792480" y="7200900"/>
            <a:chExt cx="5288854" cy="5486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" y="7200900"/>
              <a:ext cx="823533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735" y="7200900"/>
              <a:ext cx="823533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672" y="7200900"/>
              <a:ext cx="823532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7200900"/>
              <a:ext cx="823534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44" y="7200900"/>
              <a:ext cx="823533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08" y="7200900"/>
              <a:ext cx="823533" cy="548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674130"/>
            <a:ext cx="1280437" cy="8530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81" y="2066907"/>
            <a:ext cx="1280436" cy="8530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81" y="674130"/>
            <a:ext cx="1280436" cy="8530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3459685"/>
            <a:ext cx="1280436" cy="8530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81" y="3459685"/>
            <a:ext cx="1280436" cy="8530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</TotalTime>
  <Words>136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Brush Script MT</vt:lpstr>
      <vt:lpstr>Century Gothic</vt:lpstr>
      <vt:lpstr>Constantia</vt:lpstr>
      <vt:lpstr>Edwardian Script ITC</vt:lpstr>
      <vt:lpstr>Franklin Gothic Book</vt:lpstr>
      <vt:lpstr>Rage Italic</vt:lpstr>
      <vt:lpstr>Pushpin</vt:lpstr>
      <vt:lpstr>3836 Annapolis 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A. Thomas Price</cp:lastModifiedBy>
  <cp:revision>22</cp:revision>
  <dcterms:created xsi:type="dcterms:W3CDTF">2006-08-16T00:00:00Z</dcterms:created>
  <dcterms:modified xsi:type="dcterms:W3CDTF">2016-02-25T17:42:25Z</dcterms:modified>
</cp:coreProperties>
</file>