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0"/>
            <a:ext cx="3963712" cy="1752599"/>
          </a:xfrm>
        </p:spPr>
        <p:txBody>
          <a:bodyPr>
            <a:normAutofit/>
          </a:bodyPr>
          <a:lstStyle/>
          <a:p>
            <a:r>
              <a:rPr lang="en-US" i="1" dirty="0" smtClean="0">
                <a:solidFill>
                  <a:srgbClr val="00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Marsh Front Lot!</a:t>
            </a:r>
            <a:endParaRPr lang="en-US" sz="3600" i="1" dirty="0">
              <a:solidFill>
                <a:srgbClr val="00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4384344" y="3733800"/>
            <a:ext cx="4724400" cy="2513216"/>
          </a:xfrm>
        </p:spPr>
        <p:txBody>
          <a:bodyPr>
            <a:noAutofit/>
          </a:bodyPr>
          <a:lstStyle/>
          <a:p>
            <a:r>
              <a:rPr lang="en-US" sz="1600" dirty="0" smtClean="0">
                <a:solidFill>
                  <a:schemeClr val="tx2">
                    <a:lumMod val="75000"/>
                  </a:schemeClr>
                </a:solidFill>
              </a:rPr>
              <a:t>The </a:t>
            </a:r>
            <a:r>
              <a:rPr lang="en-US" sz="1600" dirty="0">
                <a:solidFill>
                  <a:schemeClr val="tx2">
                    <a:lumMod val="75000"/>
                  </a:schemeClr>
                </a:solidFill>
              </a:rPr>
              <a:t>views are amazing! Lot is partially cleared with building pad site already in place. Marshfield subdivision. Red top area. Land sits close to </a:t>
            </a:r>
            <a:r>
              <a:rPr lang="en-US" sz="1600" dirty="0" err="1">
                <a:solidFill>
                  <a:schemeClr val="tx2">
                    <a:lumMod val="75000"/>
                  </a:schemeClr>
                </a:solidFill>
              </a:rPr>
              <a:t>Rantowles</a:t>
            </a:r>
            <a:r>
              <a:rPr lang="en-US" sz="1600" dirty="0">
                <a:solidFill>
                  <a:schemeClr val="tx2">
                    <a:lumMod val="75000"/>
                  </a:schemeClr>
                </a:solidFill>
              </a:rPr>
              <a:t> Creek and seconds from the Stono River. The location is minutes from shopping, beaches, I526. Water and Sewer are already tied in to the city. All information is deemed accurate however, it is recommended buyer to do own due diligence. Great opportunity to build your dream home on the marsh! You have earned it! </a:t>
            </a:r>
            <a:r>
              <a:rPr lang="en-US" sz="1600" i="1" dirty="0" smtClean="0">
                <a:solidFill>
                  <a:schemeClr val="tx2">
                    <a:lumMod val="75000"/>
                  </a:schemeClr>
                </a:solidFill>
              </a:rPr>
              <a:t>More </a:t>
            </a:r>
            <a:r>
              <a:rPr lang="en-US" sz="1600" i="1" dirty="0">
                <a:solidFill>
                  <a:schemeClr val="tx2">
                    <a:lumMod val="75000"/>
                  </a:schemeClr>
                </a:solidFill>
              </a:rPr>
              <a:t>pictures on the way.</a:t>
            </a:r>
            <a:endParaRPr lang="en-US" sz="1600" i="1" dirty="0">
              <a:solidFill>
                <a:schemeClr val="tx2">
                  <a:lumMod val="75000"/>
                </a:schemeClr>
              </a:solidFill>
            </a:endParaRPr>
          </a:p>
        </p:txBody>
      </p:sp>
      <p:sp>
        <p:nvSpPr>
          <p:cNvPr id="4" name="Rectangle 3"/>
          <p:cNvSpPr/>
          <p:nvPr/>
        </p:nvSpPr>
        <p:spPr>
          <a:xfrm>
            <a:off x="1" y="1863229"/>
            <a:ext cx="3962400" cy="1692771"/>
          </a:xfrm>
          <a:prstGeom prst="rect">
            <a:avLst/>
          </a:prstGeom>
        </p:spPr>
        <p:txBody>
          <a:bodyPr wrap="square">
            <a:spAutoFit/>
          </a:bodyPr>
          <a:lstStyle/>
          <a:p>
            <a:pPr algn="ctr"/>
            <a:r>
              <a:rPr lang="en-US" sz="2400" b="1" dirty="0">
                <a:solidFill>
                  <a:schemeClr val="tx2"/>
                </a:solidFill>
                <a:latin typeface="Arial" panose="020B0604020202020204" pitchFamily="34" charset="0"/>
                <a:cs typeface="Arial" panose="020B0604020202020204" pitchFamily="34" charset="0"/>
              </a:rPr>
              <a:t>3843 James Bay Road</a:t>
            </a:r>
          </a:p>
          <a:p>
            <a:pPr algn="ctr"/>
            <a:r>
              <a:rPr lang="en-US" sz="2000" dirty="0">
                <a:solidFill>
                  <a:schemeClr val="tx2"/>
                </a:solidFill>
                <a:latin typeface="Arial" panose="020B0604020202020204" pitchFamily="34" charset="0"/>
                <a:cs typeface="Arial" panose="020B0604020202020204" pitchFamily="34" charset="0"/>
              </a:rPr>
              <a:t>Marshfield</a:t>
            </a:r>
          </a:p>
          <a:p>
            <a:pPr algn="ctr"/>
            <a:r>
              <a:rPr lang="en-US" sz="2000" dirty="0">
                <a:solidFill>
                  <a:schemeClr val="tx2"/>
                </a:solidFill>
                <a:latin typeface="Arial" panose="020B0604020202020204" pitchFamily="34" charset="0"/>
                <a:cs typeface="Arial" panose="020B0604020202020204" pitchFamily="34" charset="0"/>
              </a:rPr>
              <a:t>Johns Island, SC 29455 </a:t>
            </a:r>
          </a:p>
          <a:p>
            <a:pPr algn="ctr"/>
            <a:r>
              <a:rPr lang="en-US" sz="2000" dirty="0">
                <a:solidFill>
                  <a:schemeClr val="tx2"/>
                </a:solidFill>
                <a:latin typeface="Arial" panose="020B0604020202020204" pitchFamily="34" charset="0"/>
                <a:cs typeface="Arial" panose="020B0604020202020204" pitchFamily="34" charset="0"/>
              </a:rPr>
              <a:t>MLS# 15022560</a:t>
            </a:r>
          </a:p>
          <a:p>
            <a:pPr algn="ctr"/>
            <a:r>
              <a:rPr lang="en-US" sz="2000" dirty="0">
                <a:solidFill>
                  <a:schemeClr val="tx2"/>
                </a:solidFill>
                <a:latin typeface="Arial" panose="020B0604020202020204" pitchFamily="34" charset="0"/>
                <a:cs typeface="Arial" panose="020B0604020202020204" pitchFamily="34" charset="0"/>
              </a:rPr>
              <a:t>$85,000</a:t>
            </a:r>
            <a:endParaRPr lang="en-US" dirty="0">
              <a:solidFill>
                <a:schemeClr val="tx2"/>
              </a:solidFill>
            </a:endParaRPr>
          </a:p>
        </p:txBody>
      </p:sp>
      <p:sp>
        <p:nvSpPr>
          <p:cNvPr id="14" name="Rectangle 13"/>
          <p:cNvSpPr/>
          <p:nvPr/>
        </p:nvSpPr>
        <p:spPr>
          <a:xfrm>
            <a:off x="1" y="6284893"/>
            <a:ext cx="9144000" cy="584775"/>
          </a:xfrm>
          <a:prstGeom prst="rect">
            <a:avLst/>
          </a:prstGeom>
        </p:spPr>
        <p:txBody>
          <a:bodyPr wrap="square">
            <a:spAutoFit/>
          </a:bodyPr>
          <a:lstStyle/>
          <a:p>
            <a:pPr algn="ctr"/>
            <a:r>
              <a:rPr lang="en-US" sz="1600" dirty="0">
                <a:solidFill>
                  <a:schemeClr val="tx2">
                    <a:lumMod val="60000"/>
                    <a:lumOff val="40000"/>
                  </a:schemeClr>
                </a:solidFill>
              </a:rPr>
              <a:t>David </a:t>
            </a:r>
            <a:r>
              <a:rPr lang="en-US" sz="1600" dirty="0" smtClean="0">
                <a:solidFill>
                  <a:schemeClr val="tx2">
                    <a:lumMod val="60000"/>
                    <a:lumOff val="40000"/>
                  </a:schemeClr>
                </a:solidFill>
              </a:rPr>
              <a:t>Hickman | 843.505.0456 | </a:t>
            </a:r>
            <a:r>
              <a:rPr lang="en-US" sz="1600" u="sng" dirty="0" smtClean="0">
                <a:solidFill>
                  <a:schemeClr val="tx2">
                    <a:lumMod val="60000"/>
                    <a:lumOff val="40000"/>
                  </a:schemeClr>
                </a:solidFill>
              </a:rPr>
              <a:t>davidisyouragent@gmail.com</a:t>
            </a:r>
            <a:r>
              <a:rPr lang="en-US" sz="1600" dirty="0">
                <a:solidFill>
                  <a:schemeClr val="tx2">
                    <a:lumMod val="60000"/>
                    <a:lumOff val="40000"/>
                  </a:schemeClr>
                </a:solidFill>
              </a:rPr>
              <a:t> | </a:t>
            </a:r>
            <a:r>
              <a:rPr lang="en-US" sz="1600" u="sng" dirty="0" smtClean="0">
                <a:solidFill>
                  <a:schemeClr val="tx2">
                    <a:lumMod val="60000"/>
                    <a:lumOff val="40000"/>
                  </a:schemeClr>
                </a:solidFill>
              </a:rPr>
              <a:t>www.omnicarolinarealestate.com</a:t>
            </a:r>
          </a:p>
          <a:p>
            <a:pPr algn="ctr"/>
            <a:r>
              <a:rPr lang="en-US" sz="1600" dirty="0">
                <a:solidFill>
                  <a:schemeClr val="tx2">
                    <a:lumMod val="60000"/>
                    <a:lumOff val="40000"/>
                  </a:schemeClr>
                </a:solidFill>
              </a:rPr>
              <a:t>Omni Carolina Real </a:t>
            </a:r>
            <a:r>
              <a:rPr lang="en-US" sz="1600" dirty="0" smtClean="0">
                <a:solidFill>
                  <a:schemeClr val="tx2">
                    <a:lumMod val="60000"/>
                    <a:lumOff val="40000"/>
                  </a:schemeClr>
                </a:solidFill>
              </a:rPr>
              <a:t>Estate | </a:t>
            </a:r>
            <a:r>
              <a:rPr lang="en-US" sz="1600" dirty="0">
                <a:solidFill>
                  <a:schemeClr val="tx2">
                    <a:lumMod val="60000"/>
                    <a:lumOff val="40000"/>
                  </a:schemeClr>
                </a:solidFill>
              </a:rPr>
              <a:t>126 </a:t>
            </a:r>
            <a:r>
              <a:rPr lang="en-US" sz="1600" dirty="0" err="1">
                <a:solidFill>
                  <a:schemeClr val="tx2">
                    <a:lumMod val="60000"/>
                    <a:lumOff val="40000"/>
                  </a:schemeClr>
                </a:solidFill>
              </a:rPr>
              <a:t>Eston</a:t>
            </a:r>
            <a:r>
              <a:rPr lang="en-US" sz="1600" dirty="0">
                <a:solidFill>
                  <a:schemeClr val="tx2">
                    <a:lumMod val="60000"/>
                    <a:lumOff val="40000"/>
                  </a:schemeClr>
                </a:solidFill>
              </a:rPr>
              <a:t> </a:t>
            </a:r>
            <a:r>
              <a:rPr lang="en-US" sz="1600" dirty="0" smtClean="0">
                <a:solidFill>
                  <a:schemeClr val="tx2">
                    <a:lumMod val="60000"/>
                    <a:lumOff val="40000"/>
                  </a:schemeClr>
                </a:solidFill>
              </a:rPr>
              <a:t>Dr | </a:t>
            </a:r>
            <a:r>
              <a:rPr lang="en-US" sz="1600" dirty="0">
                <a:solidFill>
                  <a:schemeClr val="tx2">
                    <a:lumMod val="60000"/>
                    <a:lumOff val="40000"/>
                  </a:schemeClr>
                </a:solidFill>
              </a:rPr>
              <a:t>Goose Creek, SC 29445</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443611" y="101600"/>
            <a:ext cx="4605866" cy="345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52400" y="3886200"/>
            <a:ext cx="1656312" cy="22084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014559" y="3886200"/>
            <a:ext cx="2199193" cy="22084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337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139</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Marsh Front Lot!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cp:lastModifiedBy>
  <cp:revision>13</cp:revision>
  <dcterms:created xsi:type="dcterms:W3CDTF">2006-08-16T00:00:00Z</dcterms:created>
  <dcterms:modified xsi:type="dcterms:W3CDTF">2015-10-22T16:31:52Z</dcterms:modified>
</cp:coreProperties>
</file>