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4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8"/>
            <a:ext cx="343416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2" y="2251498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1"/>
            <a:ext cx="343416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464561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0" y="2235201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4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4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4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96" y="857155"/>
            <a:ext cx="3531608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32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774" y="3353979"/>
            <a:ext cx="7412676" cy="1271700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384 Chemistry Circle</a:t>
            </a:r>
            <a:br>
              <a:rPr lang="en-US" sz="24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Eagle Run ~ Ladson, SC 29456</a:t>
            </a:r>
            <a:b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b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MLS# 19005110 ~ $225,000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" y="4836503"/>
            <a:ext cx="7715250" cy="219167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well kept one owner home. Professionally decorated. Great Room, Eat in Kitchen with Bar. Master with private bath and walk-in closets. All living space on first level. Two Bedrooms down with another full bath. Finished room above the garage that can be used as a bedroom as it has a closet, or a great get a way for the Kids to play. Brand new Carpet in Room above garage and Hardwoods in the downstairs. Last year the owner put a huge deck on the back of the house which backs up to wooded common area, privacy is there...This is a wonderful home, lots of TLC put in it by owner. Listing Agent is related to the owner.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543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455" y="7239000"/>
            <a:ext cx="814388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75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638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588" y="7239000"/>
            <a:ext cx="1069027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10" y="7239000"/>
            <a:ext cx="857250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683" y="7239000"/>
            <a:ext cx="750094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7239000"/>
            <a:ext cx="940173" cy="1143000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99" y="8763000"/>
            <a:ext cx="761999" cy="10241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302" y="8763000"/>
            <a:ext cx="77727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John H. Beckroge</a:t>
            </a:r>
          </a:p>
          <a:p>
            <a:pPr algn="ctr"/>
            <a:r>
              <a:rPr lang="en-U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ABR, EPRO, REALTOR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jbeckroge@gmail.com</a:t>
            </a:r>
          </a:p>
          <a:p>
            <a:pPr algn="ctr"/>
            <a:r>
              <a:rPr lang="pt-BR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(843) 367-3196</a:t>
            </a:r>
            <a:endParaRPr 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32" y="9045085"/>
            <a:ext cx="1114936" cy="459957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-302" y="0"/>
            <a:ext cx="7772702" cy="646331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C000"/>
                </a:solidFill>
                <a:latin typeface="Century Gothic" panose="020B0502020202020204" pitchFamily="34" charset="0"/>
              </a:rPr>
              <a:t>New On The Market</a:t>
            </a:r>
            <a:endParaRPr lang="en-US" sz="3600" b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51" y="9796790"/>
            <a:ext cx="77723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Century Gothic" panose="020B0502020202020204" pitchFamily="34" charset="0"/>
              </a:rPr>
              <a:t>Brand Name Real Estate | 4 Carriage Lane Suite 106 | Charleston, SC 29407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53F6655-86B8-4E6C-9AEA-F5EE105AA39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857155"/>
            <a:ext cx="1714500" cy="2286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1872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</TotalTime>
  <Words>174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384 Chemistry Circle Eagle Run ~ Ladson, SC 29456 MLS# 19005110 ~ $225,000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5028 Victoria Ave Park Circle North Charleston MLS# 1408124 $189,000</dc:title>
  <dc:creator>CVH360</dc:creator>
  <cp:lastModifiedBy>A. Thomas Price</cp:lastModifiedBy>
  <cp:revision>13</cp:revision>
  <dcterms:created xsi:type="dcterms:W3CDTF">2006-08-16T00:00:00Z</dcterms:created>
  <dcterms:modified xsi:type="dcterms:W3CDTF">2019-02-22T14:34:49Z</dcterms:modified>
</cp:coreProperties>
</file>