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3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4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8"/>
            <a:ext cx="343416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2" y="2251498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1"/>
            <a:ext cx="343416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464561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0" y="2235201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4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4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4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396" y="857155"/>
            <a:ext cx="3531608" cy="228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325" y="857155"/>
            <a:ext cx="1714500" cy="2286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774" y="3353979"/>
            <a:ext cx="7412676" cy="1271700"/>
          </a:xfrm>
          <a:effectLst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384 Chemistry Circle</a:t>
            </a:r>
            <a:br>
              <a:rPr lang="en-US" sz="2400" b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2000" b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Eagle Run ~ Ladson, SC 29456</a:t>
            </a:r>
            <a:br>
              <a:rPr lang="en-US" sz="2000" b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2000" b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MLS# 19005110 ~ $223,000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" y="4836503"/>
            <a:ext cx="7715250" cy="2191673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Awesome well kept one owner home. Professionally decorated. Great Room, Eat in Kitchen with Bar. Master with private bath and walk-in closets. All living space on first level. Two Bedrooms down with another full bath. Finished room above the garage that can be used as a bedroom as it has a closet, or a great get a way for the Kids to play. Brand new Carpet in Room above garage and Hardwoods in the downstairs. Last year the owner put a huge deck on the back of the house which backs up to wooded common area, privacy is there...This is a wonderful home, lots of TLC put in it by owner. Listing Agent is related to the owner.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43" y="7239000"/>
            <a:ext cx="857250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9455" y="7239000"/>
            <a:ext cx="814388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6575" y="7239000"/>
            <a:ext cx="857250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5638" y="7239000"/>
            <a:ext cx="857250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588" y="7239000"/>
            <a:ext cx="1069027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10" y="7239000"/>
            <a:ext cx="857250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4683" y="7239000"/>
            <a:ext cx="750094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7239000"/>
            <a:ext cx="940173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99" y="8763000"/>
            <a:ext cx="761999" cy="102419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-302" y="8763000"/>
            <a:ext cx="77727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John H. Beckroge</a:t>
            </a:r>
          </a:p>
          <a:p>
            <a:pPr algn="ctr"/>
            <a:r>
              <a:rPr lang="en-US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ABR, EPRO, REALTOR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jbeckroge@gmail.com</a:t>
            </a:r>
          </a:p>
          <a:p>
            <a:pPr algn="ctr"/>
            <a:r>
              <a:rPr lang="pt-BR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(843) 367-3196</a:t>
            </a:r>
            <a:endParaRPr lang="en-US" sz="1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132" y="9045085"/>
            <a:ext cx="1114936" cy="459957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-302" y="7694"/>
            <a:ext cx="7772702" cy="630942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en-US" sz="35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C000"/>
                </a:solidFill>
                <a:latin typeface="Century Gothic" panose="020B0502020202020204" pitchFamily="34" charset="0"/>
              </a:rPr>
              <a:t>New Price! Seller Highly Motivated!</a:t>
            </a:r>
            <a:endParaRPr lang="en-US" sz="3500" b="1" cap="none" spc="0" dirty="0">
              <a:ln w="12700">
                <a:solidFill>
                  <a:srgbClr val="C00000"/>
                </a:solidFill>
                <a:prstDash val="solid"/>
              </a:ln>
              <a:solidFill>
                <a:srgbClr val="FFC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-151" y="9796790"/>
            <a:ext cx="777239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</a:rPr>
              <a:t>Brand Name Real Estate | 4 Carriage Lane Suite 106 | Charleston, SC 29407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53F6655-86B8-4E6C-9AEA-F5EE105AA39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857155"/>
            <a:ext cx="1714500" cy="2286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187249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81</TotalTime>
  <Words>177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384 Chemistry Circle Eagle Run ~ Ladson, SC 29456 MLS# 19005110 ~ $223,000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5028 Victoria Ave Park Circle North Charleston MLS# 1408124 $189,000</dc:title>
  <dc:creator>CVH360</dc:creator>
  <cp:lastModifiedBy>A. Thomas Price</cp:lastModifiedBy>
  <cp:revision>15</cp:revision>
  <dcterms:created xsi:type="dcterms:W3CDTF">2006-08-16T00:00:00Z</dcterms:created>
  <dcterms:modified xsi:type="dcterms:W3CDTF">2019-03-27T15:12:35Z</dcterms:modified>
</cp:coreProperties>
</file>