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2262" y="-90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25043" y="0"/>
            <a:ext cx="8442482" cy="100584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77056" y="-31550"/>
            <a:ext cx="3127249" cy="919869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951732" y="-31549"/>
            <a:ext cx="2979420" cy="33922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23361" y="3972432"/>
            <a:ext cx="2816352" cy="249650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23360" y="6484251"/>
            <a:ext cx="2813333" cy="1848923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027932" y="2224682"/>
            <a:ext cx="1813560" cy="1101439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953256" y="8929483"/>
            <a:ext cx="2979420" cy="11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07992" y="8389284"/>
            <a:ext cx="2406853" cy="535517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1732" y="8389284"/>
            <a:ext cx="547116" cy="53551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3953256" y="8929483"/>
            <a:ext cx="2979420" cy="11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1510882"/>
            <a:ext cx="1261785" cy="701117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5302" y="1510882"/>
            <a:ext cx="4610148" cy="70111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254550"/>
            <a:ext cx="5641848" cy="1997710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9" y="6258561"/>
            <a:ext cx="5641847" cy="2229939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86053" y="3393034"/>
            <a:ext cx="2906878" cy="51230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3948379" y="3393032"/>
            <a:ext cx="2906878" cy="512307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0294" y="3396813"/>
            <a:ext cx="2598576" cy="9383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5463" y="4362885"/>
            <a:ext cx="2906878" cy="4159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60062" y="3396814"/>
            <a:ext cx="2597359" cy="938318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379" y="4362885"/>
            <a:ext cx="2906878" cy="41591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25043" y="0"/>
            <a:ext cx="8442482" cy="10058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3877056" y="-31550"/>
            <a:ext cx="3127249" cy="919869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3951732" y="-31548"/>
            <a:ext cx="2979420" cy="915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769736" y="882762"/>
            <a:ext cx="3027918" cy="8284386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4010" y="1256240"/>
            <a:ext cx="2626874" cy="755441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3953256" y="8929483"/>
            <a:ext cx="2979420" cy="11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5231" y="8396425"/>
            <a:ext cx="2969614" cy="53551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8858" y="3897570"/>
            <a:ext cx="2808886" cy="2145958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6103" y="6067591"/>
            <a:ext cx="2803966" cy="22262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25043" y="0"/>
            <a:ext cx="8442482" cy="100584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3877056" y="-31550"/>
            <a:ext cx="3127249" cy="9198699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3951732" y="-31548"/>
            <a:ext cx="2979420" cy="915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769736" y="882762"/>
            <a:ext cx="3027918" cy="8284386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3953256" y="8929483"/>
            <a:ext cx="2979420" cy="1198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4261" y="3902659"/>
            <a:ext cx="2805836" cy="214579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4427" y="1017566"/>
            <a:ext cx="2855680" cy="8019898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4436" y="6061863"/>
            <a:ext cx="2805487" cy="222868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45231" y="8396425"/>
            <a:ext cx="2969614" cy="535517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259080" y="0"/>
            <a:ext cx="8442482" cy="100584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388620" y="489115"/>
            <a:ext cx="6995160" cy="9072282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3877056" y="-31550"/>
            <a:ext cx="3127249" cy="102555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951732" y="-31548"/>
            <a:ext cx="2979420" cy="9151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6967" y="1507241"/>
            <a:ext cx="5971032" cy="1676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6969" y="3408023"/>
            <a:ext cx="5760719" cy="5146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97780" y="329256"/>
            <a:ext cx="18135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5231" y="8583169"/>
            <a:ext cx="2976829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51731" y="329254"/>
            <a:ext cx="1132333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2703" y="152400"/>
            <a:ext cx="2816352" cy="3124200"/>
          </a:xfrm>
        </p:spPr>
        <p:txBody>
          <a:bodyPr anchor="ctr"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385 Shoals Dr</a:t>
            </a:r>
            <a: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Grassy Pointe</a:t>
            </a:r>
            <a:b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Mt </a:t>
            </a: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Pleasant</a:t>
            </a:r>
            <a:b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MLS# </a:t>
            </a: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1415143</a:t>
            </a: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$135,000</a:t>
            </a: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6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.29 Acres</a:t>
            </a:r>
            <a:endParaRPr lang="en-US" sz="16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86201" y="3276600"/>
            <a:ext cx="3189357" cy="563880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Only lot currently available in Grassy Creek.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Building </a:t>
            </a:r>
            <a:r>
              <a:rPr lang="en-US" dirty="0"/>
              <a:t>plans by Dobson Homes have been approved by the ARB and can accompany sale. </a:t>
            </a:r>
            <a:endParaRPr lang="en-US" dirty="0" smtClean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Great </a:t>
            </a:r>
            <a:r>
              <a:rPr lang="en-US" dirty="0"/>
              <a:t>opportunity to own in Grassy Creek with many amenities including a crabbing dock, </a:t>
            </a:r>
            <a:r>
              <a:rPr lang="en-US" dirty="0" smtClean="0"/>
              <a:t>pavilion </a:t>
            </a:r>
            <a:r>
              <a:rPr lang="en-US" dirty="0"/>
              <a:t>with a fireplace and a play park.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2933700" y="4294257"/>
            <a:ext cx="8991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Lot in Grassy Creek for $135k!</a:t>
            </a:r>
            <a:endParaRPr lang="en-US" sz="40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" y="152400"/>
            <a:ext cx="3647440" cy="27355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" y="3440673"/>
            <a:ext cx="1776789" cy="13325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" y="5325958"/>
            <a:ext cx="1776791" cy="13325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91" y="3440674"/>
            <a:ext cx="1776789" cy="13325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891280" y="9144000"/>
            <a:ext cx="317919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chemeClr val="accent2">
                    <a:lumMod val="50000"/>
                  </a:schemeClr>
                </a:solidFill>
              </a:rPr>
              <a:t>Kendra Boozer</a:t>
            </a:r>
          </a:p>
          <a:p>
            <a:pPr algn="ctr"/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843.834.5089</a:t>
            </a:r>
          </a:p>
          <a:p>
            <a:pPr algn="ctr"/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kendrafboozer@gmail.com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556" y="9540331"/>
            <a:ext cx="685957" cy="40649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29" t="24260" r="26729" b="13657"/>
          <a:stretch/>
        </p:blipFill>
        <p:spPr bwMode="auto">
          <a:xfrm>
            <a:off x="66041" y="7211244"/>
            <a:ext cx="3647439" cy="27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691" y="5325958"/>
            <a:ext cx="1776789" cy="133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725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26</TotalTime>
  <Words>63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Austin</vt:lpstr>
      <vt:lpstr>385 Shoals Dr  Grassy Pointe Mt Pleasant  MLS# 1415143 $135,000  .29 Acres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Planters Pointe Mt Pleasant MLS# 1415393 $439,000  6 Bedrooms 3½ Baths 3,286 sf</dc:title>
  <dc:creator>CVH360</dc:creator>
  <cp:lastModifiedBy>atp1313@gmail.com</cp:lastModifiedBy>
  <cp:revision>4</cp:revision>
  <dcterms:created xsi:type="dcterms:W3CDTF">2006-08-16T00:00:00Z</dcterms:created>
  <dcterms:modified xsi:type="dcterms:W3CDTF">2014-07-29T18:57:58Z</dcterms:modified>
</cp:coreProperties>
</file>