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51C2B"/>
    <a:srgbClr val="80BAE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178" y="4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6/24/2020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6/24/2020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6/24/2020</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png"/><Relationship Id="rId16" Type="http://schemas.openxmlformats.org/officeDocument/2006/relationships/image" Target="../media/image15.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7630" y="5426107"/>
            <a:ext cx="8054340" cy="2083497"/>
          </a:xfrm>
        </p:spPr>
        <p:txBody>
          <a:bodyPr anchor="ctr">
            <a:normAutofit/>
          </a:bodyPr>
          <a:lstStyle/>
          <a:p>
            <a:r>
              <a:rPr lang="en-US" sz="1600" dirty="0">
                <a:solidFill>
                  <a:schemeClr val="tx2">
                    <a:lumMod val="75000"/>
                  </a:schemeClr>
                </a:solidFill>
                <a:latin typeface="Futura CondensedLight" panose="020B0506000000000000" pitchFamily="34" charset="0"/>
              </a:rPr>
              <a:t>Historic Charleston charm with all the new features. Off street parking, two comfortable piazzas on two levels, gorgeous original heart pine floors, original staircase and brick fireplaces. Custom Plantation shutters on windows, Kitchen Aid stainless steel appliances, granite counter tops. Walk to Hampton Park and The Citadel events. Close to great restaurants and entertainment. Open floor plan with master suite on the first level. All three bedrooms has a private full bathroom! Plus a half bath off the living room. Recently renovated inside and out with new electrical, plumbing, HVAC, stainless steel front appliances baths and more. An enclosed back yard for privacy. Super location in friendly neighborhood</a:t>
            </a:r>
            <a:r>
              <a:rPr lang="en-US" sz="1600">
                <a:solidFill>
                  <a:schemeClr val="tx2">
                    <a:lumMod val="75000"/>
                  </a:schemeClr>
                </a:solidFill>
                <a:latin typeface="Futura CondensedLight" panose="020B0506000000000000" pitchFamily="34" charset="0"/>
              </a:rPr>
              <a:t>. Much </a:t>
            </a:r>
            <a:r>
              <a:rPr lang="en-US" sz="1600" dirty="0">
                <a:solidFill>
                  <a:schemeClr val="tx2">
                    <a:lumMod val="75000"/>
                  </a:schemeClr>
                </a:solidFill>
                <a:latin typeface="Futura CondensedLight" panose="020B0506000000000000" pitchFamily="34" charset="0"/>
              </a:rPr>
              <a:t>of the furniture may be purchased under separate agreement. New ADT security system for peace of mind and Honeywell thermostat for maximum comfort.</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rcRect/>
          <a:stretch/>
        </p:blipFill>
        <p:spPr>
          <a:xfrm>
            <a:off x="5376862" y="8811777"/>
            <a:ext cx="2624138" cy="931146"/>
          </a:xfrm>
          <a:prstGeom prst="rect">
            <a:avLst/>
          </a:prstGeom>
        </p:spPr>
      </p:pic>
      <p:sp>
        <p:nvSpPr>
          <p:cNvPr id="5" name="Rectangle 4"/>
          <p:cNvSpPr/>
          <p:nvPr/>
        </p:nvSpPr>
        <p:spPr>
          <a:xfrm>
            <a:off x="1496323" y="8801101"/>
            <a:ext cx="3332663" cy="1107996"/>
          </a:xfrm>
          <a:prstGeom prst="rect">
            <a:avLst/>
          </a:prstGeom>
        </p:spPr>
        <p:txBody>
          <a:bodyPr wrap="square">
            <a:spAutoFit/>
          </a:bodyPr>
          <a:lstStyle/>
          <a:p>
            <a:r>
              <a:rPr lang="en-US" sz="1800" b="1" dirty="0">
                <a:solidFill>
                  <a:schemeClr val="tx2">
                    <a:lumMod val="50000"/>
                  </a:schemeClr>
                </a:solidFill>
                <a:latin typeface="Futura CondensedLight" panose="020B0506000000000000" pitchFamily="34" charset="0"/>
              </a:rPr>
              <a:t>Duncan Townsend</a:t>
            </a:r>
          </a:p>
          <a:p>
            <a:r>
              <a:rPr lang="en-US" sz="1600" dirty="0">
                <a:solidFill>
                  <a:schemeClr val="tx2">
                    <a:lumMod val="50000"/>
                  </a:schemeClr>
                </a:solidFill>
                <a:latin typeface="Futura CondensedLight" panose="020B0506000000000000" pitchFamily="34" charset="0"/>
              </a:rPr>
              <a:t>843-324-1954</a:t>
            </a:r>
          </a:p>
          <a:p>
            <a:r>
              <a:rPr lang="en-US" sz="1600" dirty="0">
                <a:solidFill>
                  <a:schemeClr val="tx2">
                    <a:lumMod val="50000"/>
                  </a:schemeClr>
                </a:solidFill>
                <a:latin typeface="Futura CondensedLight" panose="020B0506000000000000" pitchFamily="34" charset="0"/>
              </a:rPr>
              <a:t>dtown88@gmail.com</a:t>
            </a:r>
          </a:p>
          <a:p>
            <a:r>
              <a:rPr lang="en-US" sz="1600" dirty="0">
                <a:solidFill>
                  <a:schemeClr val="tx2">
                    <a:lumMod val="50000"/>
                  </a:schemeClr>
                </a:solidFill>
                <a:latin typeface="Futura CondensedLight" panose="020B0506000000000000" pitchFamily="34" charset="0"/>
              </a:rPr>
              <a:t>www.dana-properties.com</a:t>
            </a: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rcRect/>
          <a:stretch/>
        </p:blipFill>
        <p:spPr>
          <a:xfrm>
            <a:off x="0" y="0"/>
            <a:ext cx="3638638" cy="4100960"/>
          </a:xfrm>
          <a:prstGeom prst="rect">
            <a:avLst/>
          </a:prstGeom>
          <a:ln>
            <a:noFill/>
          </a:ln>
          <a:effectLst>
            <a:softEdge rad="112500"/>
          </a:effectLst>
        </p:spPr>
      </p:pic>
      <p:sp>
        <p:nvSpPr>
          <p:cNvPr id="10" name="Rectangle 9"/>
          <p:cNvSpPr/>
          <p:nvPr/>
        </p:nvSpPr>
        <p:spPr>
          <a:xfrm>
            <a:off x="5105400" y="2948873"/>
            <a:ext cx="2895600" cy="1077218"/>
          </a:xfrm>
          <a:prstGeom prst="rect">
            <a:avLst/>
          </a:prstGeom>
          <a:noFill/>
        </p:spPr>
        <p:txBody>
          <a:bodyPr wrap="square">
            <a:spAutoFit/>
          </a:bodyPr>
          <a:lstStyle/>
          <a:p>
            <a:pPr algn="r"/>
            <a:r>
              <a:rPr lang="en-US" sz="2400" b="1" dirty="0">
                <a:ln w="3175">
                  <a:noFill/>
                </a:ln>
                <a:solidFill>
                  <a:srgbClr val="151C2B"/>
                </a:solidFill>
                <a:latin typeface="Futura LtCn BT" panose="020B0408020204030204" pitchFamily="34" charset="0"/>
              </a:rPr>
              <a:t>386 Huger Street</a:t>
            </a:r>
          </a:p>
          <a:p>
            <a:pPr algn="r"/>
            <a:r>
              <a:rPr lang="en-US" dirty="0">
                <a:ln w="3175">
                  <a:noFill/>
                </a:ln>
                <a:solidFill>
                  <a:srgbClr val="151C2B"/>
                </a:solidFill>
                <a:latin typeface="Futura LtCn BT" panose="020B0408020204030204" pitchFamily="34" charset="0"/>
              </a:rPr>
              <a:t>North Central | Charleston, SC 29403</a:t>
            </a:r>
          </a:p>
          <a:p>
            <a:pPr algn="r"/>
            <a:r>
              <a:rPr lang="en-US" dirty="0">
                <a:ln w="3175">
                  <a:noFill/>
                </a:ln>
                <a:solidFill>
                  <a:srgbClr val="151C2B"/>
                </a:solidFill>
                <a:latin typeface="Futura LtCn BT" panose="020B0408020204030204" pitchFamily="34" charset="0"/>
              </a:rPr>
              <a:t>MLS# 20002784 | </a:t>
            </a:r>
            <a:r>
              <a:rPr lang="en-US">
                <a:ln w="3175">
                  <a:noFill/>
                </a:ln>
                <a:solidFill>
                  <a:srgbClr val="151C2B"/>
                </a:solidFill>
                <a:latin typeface="Futura LtCn BT" panose="020B0408020204030204" pitchFamily="34" charset="0"/>
              </a:rPr>
              <a:t>$669,500</a:t>
            </a:r>
            <a:endParaRPr lang="en-US" sz="1600" dirty="0">
              <a:ln w="3175">
                <a:noFill/>
              </a:ln>
              <a:solidFill>
                <a:srgbClr val="151C2B"/>
              </a:solidFill>
              <a:latin typeface="Futura LtCn BT" panose="020B0408020204030204" pitchFamily="34" charset="0"/>
            </a:endParaRPr>
          </a:p>
        </p:txBody>
      </p:sp>
      <p:sp>
        <p:nvSpPr>
          <p:cNvPr id="11" name="Rectangle 10"/>
          <p:cNvSpPr/>
          <p:nvPr/>
        </p:nvSpPr>
        <p:spPr>
          <a:xfrm>
            <a:off x="5376862" y="9689068"/>
            <a:ext cx="2624138" cy="369332"/>
          </a:xfrm>
          <a:prstGeom prst="rect">
            <a:avLst/>
          </a:prstGeom>
        </p:spPr>
        <p:txBody>
          <a:bodyPr wrap="square">
            <a:spAutoFit/>
          </a:bodyPr>
          <a:lstStyle/>
          <a:p>
            <a:pPr algn="ctr"/>
            <a:r>
              <a:rPr lang="en-US" sz="900" dirty="0">
                <a:latin typeface="Futura CondensedLight" panose="020B0506000000000000" pitchFamily="34" charset="0"/>
              </a:rPr>
              <a:t>Dana Properties, LLC</a:t>
            </a:r>
          </a:p>
          <a:p>
            <a:pPr algn="ctr"/>
            <a:r>
              <a:rPr lang="en-US" sz="900" dirty="0">
                <a:latin typeface="Futura CondensedLight" panose="020B0506000000000000" pitchFamily="34" charset="0"/>
              </a:rPr>
              <a:t>6650 Rivers Ave, Charleston, SC 29406</a:t>
            </a:r>
          </a:p>
        </p:txBody>
      </p:sp>
      <p:pic>
        <p:nvPicPr>
          <p:cNvPr id="15" name="Picture 14"/>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87630" y="7543800"/>
            <a:ext cx="1577340" cy="1051560"/>
          </a:xfrm>
          <a:prstGeom prst="rect">
            <a:avLst/>
          </a:prstGeom>
          <a:ln>
            <a:noFill/>
          </a:ln>
          <a:effectLst/>
        </p:spPr>
      </p:pic>
      <p:pic>
        <p:nvPicPr>
          <p:cNvPr id="16" name="Picture 15"/>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3350551" y="7543800"/>
            <a:ext cx="701040" cy="1051560"/>
          </a:xfrm>
          <a:prstGeom prst="rect">
            <a:avLst/>
          </a:prstGeom>
          <a:ln>
            <a:noFill/>
          </a:ln>
          <a:effectLst/>
        </p:spPr>
      </p:pic>
      <p:pic>
        <p:nvPicPr>
          <p:cNvPr id="17" name="Picture 16"/>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4920023" y="7543800"/>
            <a:ext cx="1564195" cy="1051560"/>
          </a:xfrm>
          <a:prstGeom prst="rect">
            <a:avLst/>
          </a:prstGeom>
          <a:ln>
            <a:noFill/>
          </a:ln>
          <a:effectLst/>
        </p:spPr>
      </p:pic>
      <p:pic>
        <p:nvPicPr>
          <p:cNvPr id="18" name="Picture 17"/>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6564630" y="7543800"/>
            <a:ext cx="1577340" cy="1051560"/>
          </a:xfrm>
          <a:prstGeom prst="rect">
            <a:avLst/>
          </a:prstGeom>
          <a:ln>
            <a:noFill/>
          </a:ln>
          <a:effectLst/>
        </p:spPr>
      </p:pic>
      <p:sp>
        <p:nvSpPr>
          <p:cNvPr id="2" name="Rectangle 1">
            <a:extLst>
              <a:ext uri="{FF2B5EF4-FFF2-40B4-BE49-F238E27FC236}">
                <a16:creationId xmlns:a16="http://schemas.microsoft.com/office/drawing/2014/main" id="{07B96C4B-9494-48DE-B8FB-FFCCBDF77C77}"/>
              </a:ext>
            </a:extLst>
          </p:cNvPr>
          <p:cNvSpPr/>
          <p:nvPr/>
        </p:nvSpPr>
        <p:spPr>
          <a:xfrm>
            <a:off x="3638638" y="162172"/>
            <a:ext cx="3567002" cy="1200329"/>
          </a:xfrm>
          <a:prstGeom prst="rect">
            <a:avLst/>
          </a:prstGeom>
          <a:scene3d>
            <a:camera prst="isometricOffAxis1Right"/>
            <a:lightRig rig="threePt" dir="t"/>
          </a:scene3d>
        </p:spPr>
        <p:txBody>
          <a:bodyPr wrap="none">
            <a:spAutoFit/>
          </a:bodyPr>
          <a:lstStyle/>
          <a:p>
            <a:r>
              <a:rPr lang="en-US" sz="2400" dirty="0">
                <a:solidFill>
                  <a:srgbClr val="151C2B"/>
                </a:solidFill>
                <a:latin typeface="Futura Md BT" panose="020B0602020204020303" pitchFamily="34" charset="0"/>
              </a:rPr>
              <a:t>OPEN HOUSE</a:t>
            </a:r>
          </a:p>
          <a:p>
            <a:r>
              <a:rPr lang="en-US" sz="2400" dirty="0">
                <a:solidFill>
                  <a:srgbClr val="151C2B"/>
                </a:solidFill>
                <a:latin typeface="Futura Md BT" panose="020B0602020204020303" pitchFamily="34" charset="0"/>
              </a:rPr>
              <a:t>Saturday June 27, 2020</a:t>
            </a:r>
          </a:p>
          <a:p>
            <a:r>
              <a:rPr lang="en-US" sz="2400" dirty="0">
                <a:solidFill>
                  <a:srgbClr val="151C2B"/>
                </a:solidFill>
                <a:latin typeface="Futura Md BT" panose="020B0602020204020303" pitchFamily="34" charset="0"/>
              </a:rPr>
              <a:t>11:00AM to 2:00PM.</a:t>
            </a:r>
          </a:p>
        </p:txBody>
      </p:sp>
      <p:pic>
        <p:nvPicPr>
          <p:cNvPr id="21" name="Picture 20">
            <a:extLst>
              <a:ext uri="{FF2B5EF4-FFF2-40B4-BE49-F238E27FC236}">
                <a16:creationId xmlns:a16="http://schemas.microsoft.com/office/drawing/2014/main" id="{4AC15C2A-2D51-49FA-B500-DCE0C8BD60BC}"/>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5715000" y="1373823"/>
            <a:ext cx="2209800" cy="1445577"/>
          </a:xfrm>
          <a:prstGeom prst="rect">
            <a:avLst/>
          </a:prstGeom>
          <a:ln>
            <a:noFill/>
          </a:ln>
          <a:effectLst/>
        </p:spPr>
      </p:pic>
      <p:pic>
        <p:nvPicPr>
          <p:cNvPr id="22" name="Picture 21">
            <a:extLst>
              <a:ext uri="{FF2B5EF4-FFF2-40B4-BE49-F238E27FC236}">
                <a16:creationId xmlns:a16="http://schemas.microsoft.com/office/drawing/2014/main" id="{89044DA3-65EC-4D2C-9C67-737FA45F5C4F}"/>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4132001" y="7543800"/>
            <a:ext cx="707612" cy="1051560"/>
          </a:xfrm>
          <a:prstGeom prst="rect">
            <a:avLst/>
          </a:prstGeom>
          <a:ln>
            <a:noFill/>
          </a:ln>
          <a:effectLst/>
        </p:spPr>
      </p:pic>
      <p:pic>
        <p:nvPicPr>
          <p:cNvPr id="23" name="Picture 22">
            <a:extLst>
              <a:ext uri="{FF2B5EF4-FFF2-40B4-BE49-F238E27FC236}">
                <a16:creationId xmlns:a16="http://schemas.microsoft.com/office/drawing/2014/main" id="{D64AC089-B51E-4272-810E-7A7DFE9770F0}"/>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1745380" y="7543800"/>
            <a:ext cx="1524761" cy="1051560"/>
          </a:xfrm>
          <a:prstGeom prst="rect">
            <a:avLst/>
          </a:prstGeom>
          <a:ln>
            <a:noFill/>
          </a:ln>
          <a:effectLst/>
        </p:spPr>
      </p:pic>
      <p:pic>
        <p:nvPicPr>
          <p:cNvPr id="7" name="Picture 6"/>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1748506" y="4340352"/>
            <a:ext cx="1546669" cy="1051560"/>
          </a:xfrm>
          <a:prstGeom prst="rect">
            <a:avLst/>
          </a:prstGeom>
          <a:ln>
            <a:noFill/>
          </a:ln>
          <a:effectLst/>
        </p:spPr>
      </p:pic>
      <p:pic>
        <p:nvPicPr>
          <p:cNvPr id="9" name="Picture 8"/>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3378710" y="4340352"/>
            <a:ext cx="1450276" cy="1051560"/>
          </a:xfrm>
          <a:prstGeom prst="rect">
            <a:avLst/>
          </a:prstGeom>
          <a:ln>
            <a:noFill/>
          </a:ln>
          <a:effectLst/>
        </p:spPr>
      </p:pic>
      <p:pic>
        <p:nvPicPr>
          <p:cNvPr id="13" name="Picture 12"/>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4912521" y="4340352"/>
            <a:ext cx="1568576" cy="1051560"/>
          </a:xfrm>
          <a:prstGeom prst="rect">
            <a:avLst/>
          </a:prstGeom>
          <a:ln>
            <a:noFill/>
          </a:ln>
          <a:effectLst/>
        </p:spPr>
      </p:pic>
      <p:pic>
        <p:nvPicPr>
          <p:cNvPr id="14" name="Picture 13"/>
          <p:cNvPicPr>
            <a:picLocks noChangeAspect="1"/>
          </p:cNvPicPr>
          <p:nvPr/>
        </p:nvPicPr>
        <p:blipFill>
          <a:blip r:embed="rId14" cstate="print">
            <a:extLst>
              <a:ext uri="{28A0092B-C50C-407E-A947-70E740481C1C}">
                <a14:useLocalDpi xmlns:a14="http://schemas.microsoft.com/office/drawing/2010/main" val="0"/>
              </a:ext>
            </a:extLst>
          </a:blip>
          <a:srcRect/>
          <a:stretch/>
        </p:blipFill>
        <p:spPr>
          <a:xfrm>
            <a:off x="6564630" y="4340352"/>
            <a:ext cx="1577340" cy="1051560"/>
          </a:xfrm>
          <a:prstGeom prst="rect">
            <a:avLst/>
          </a:prstGeom>
          <a:ln>
            <a:noFill/>
          </a:ln>
          <a:effectLst/>
        </p:spPr>
      </p:pic>
      <p:pic>
        <p:nvPicPr>
          <p:cNvPr id="24" name="Picture 23">
            <a:extLst>
              <a:ext uri="{FF2B5EF4-FFF2-40B4-BE49-F238E27FC236}">
                <a16:creationId xmlns:a16="http://schemas.microsoft.com/office/drawing/2014/main" id="{1CBF9E20-955A-4BD4-B33F-8330D84757E4}"/>
              </a:ext>
            </a:extLst>
          </p:cNvPr>
          <p:cNvPicPr>
            <a:picLocks noChangeAspect="1"/>
          </p:cNvPicPr>
          <p:nvPr/>
        </p:nvPicPr>
        <p:blipFill>
          <a:blip r:embed="rId15" cstate="print">
            <a:extLst>
              <a:ext uri="{28A0092B-C50C-407E-A947-70E740481C1C}">
                <a14:useLocalDpi xmlns:a14="http://schemas.microsoft.com/office/drawing/2010/main" val="0"/>
              </a:ext>
            </a:extLst>
          </a:blip>
          <a:srcRect/>
          <a:stretch/>
        </p:blipFill>
        <p:spPr>
          <a:xfrm>
            <a:off x="87630" y="4340352"/>
            <a:ext cx="1577341" cy="1051560"/>
          </a:xfrm>
          <a:prstGeom prst="rect">
            <a:avLst/>
          </a:prstGeom>
          <a:ln>
            <a:noFill/>
          </a:ln>
          <a:effectLst/>
        </p:spPr>
      </p:pic>
      <p:pic>
        <p:nvPicPr>
          <p:cNvPr id="25" name="Picture 24">
            <a:extLst>
              <a:ext uri="{FF2B5EF4-FFF2-40B4-BE49-F238E27FC236}">
                <a16:creationId xmlns:a16="http://schemas.microsoft.com/office/drawing/2014/main" id="{E8D8E120-9807-490B-BA02-FB02666B6AEF}"/>
              </a:ext>
            </a:extLst>
          </p:cNvPr>
          <p:cNvPicPr>
            <a:picLocks noChangeAspect="1"/>
          </p:cNvPicPr>
          <p:nvPr/>
        </p:nvPicPr>
        <p:blipFill>
          <a:blip r:embed="rId16">
            <a:extLst>
              <a:ext uri="{28A0092B-C50C-407E-A947-70E740481C1C}">
                <a14:useLocalDpi xmlns:a14="http://schemas.microsoft.com/office/drawing/2010/main" val="0"/>
              </a:ext>
            </a:extLst>
          </a:blip>
          <a:srcRect/>
          <a:stretch/>
        </p:blipFill>
        <p:spPr>
          <a:xfrm>
            <a:off x="256276" y="8832137"/>
            <a:ext cx="1240047" cy="1051560"/>
          </a:xfrm>
          <a:prstGeom prst="rect">
            <a:avLst/>
          </a:prstGeom>
          <a:ln>
            <a:noFill/>
          </a:ln>
          <a:effectLst/>
        </p:spPr>
      </p:pic>
    </p:spTree>
    <p:extLst>
      <p:ext uri="{BB962C8B-B14F-4D97-AF65-F5344CB8AC3E}">
        <p14:creationId xmlns:p14="http://schemas.microsoft.com/office/powerpoint/2010/main" val="874387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78</TotalTime>
  <Words>205</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Futura CondensedLight</vt:lpstr>
      <vt:lpstr>Futura LtCn BT</vt:lpstr>
      <vt:lpstr>Futura Md BT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22</cp:revision>
  <dcterms:created xsi:type="dcterms:W3CDTF">2006-08-16T00:00:00Z</dcterms:created>
  <dcterms:modified xsi:type="dcterms:W3CDTF">2020-06-24T11:24:38Z</dcterms:modified>
</cp:coreProperties>
</file>