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1956" y="84"/>
      </p:cViewPr>
      <p:guideLst>
        <p:guide orient="horz" pos="288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828800"/>
            <a:ext cx="8229600" cy="24384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4/15/2020</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371600" y="4442264"/>
            <a:ext cx="6400800" cy="23368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66185"/>
            <a:ext cx="2057400" cy="780203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366185"/>
            <a:ext cx="6019800" cy="780203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812800"/>
            <a:ext cx="7086600" cy="24384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600200" y="3343715"/>
            <a:ext cx="7086600" cy="2012949"/>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8555568"/>
            <a:ext cx="762000" cy="486833"/>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64067"/>
            <a:ext cx="8229600" cy="15240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2046817"/>
            <a:ext cx="4040188"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2046817"/>
            <a:ext cx="4041775"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3149601"/>
            <a:ext cx="4040188"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6" y="3149601"/>
            <a:ext cx="4041775"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4/15/2020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4/15/2020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4/15/2020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364067"/>
            <a:ext cx="3008313" cy="154940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57201" y="2032001"/>
            <a:ext cx="3008313" cy="6136217"/>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364067"/>
            <a:ext cx="5111750" cy="7804151"/>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812800"/>
            <a:ext cx="5486400" cy="696384"/>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828800" y="2442633"/>
            <a:ext cx="5486400" cy="52832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555716"/>
            <a:ext cx="5486400" cy="707136"/>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366184"/>
            <a:ext cx="8229600" cy="1524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57200" y="2133600"/>
            <a:ext cx="8229600" cy="62788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57200" y="8555568"/>
            <a:ext cx="2133600" cy="486833"/>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4/15/2020</a:t>
            </a:fld>
            <a:endParaRPr lang="en-US"/>
          </a:p>
        </p:txBody>
      </p:sp>
      <p:sp>
        <p:nvSpPr>
          <p:cNvPr id="3" name="Footer Placeholder 2"/>
          <p:cNvSpPr>
            <a:spLocks noGrp="1"/>
          </p:cNvSpPr>
          <p:nvPr>
            <p:ph type="ftr" sz="quarter" idx="3"/>
          </p:nvPr>
        </p:nvSpPr>
        <p:spPr>
          <a:xfrm>
            <a:off x="3124200" y="8555568"/>
            <a:ext cx="2895600" cy="486833"/>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8555568"/>
            <a:ext cx="762000" cy="486833"/>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gif"/><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8" name="Picture 14"/>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0" y="0"/>
            <a:ext cx="9144000" cy="4169660"/>
          </a:xfrm>
          <a:prstGeom prst="rect">
            <a:avLst/>
          </a:prstGeom>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sp>
        <p:nvSpPr>
          <p:cNvPr id="5" name="Text Box 3"/>
          <p:cNvSpPr txBox="1">
            <a:spLocks noChangeArrowheads="1" noChangeShapeType="1"/>
          </p:cNvSpPr>
          <p:nvPr/>
        </p:nvSpPr>
        <p:spPr bwMode="auto">
          <a:xfrm>
            <a:off x="0" y="1"/>
            <a:ext cx="9144000" cy="68867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Lst>
        </p:spPr>
        <p:txBody>
          <a:bodyPr vert="horz" wrap="square" lIns="36195" tIns="36195" rIns="36195" bIns="36195" numCol="1" anchor="t" anchorCtr="0" compatLnSpc="1">
            <a:prstTxWarp prst="textNoShape">
              <a:avLst/>
            </a:prstTxWarp>
          </a:bodyPr>
          <a:lstStyle/>
          <a:p>
            <a:pPr lvl="0" algn="ctr" fontAlgn="base">
              <a:spcBef>
                <a:spcPct val="0"/>
              </a:spcBef>
              <a:spcAft>
                <a:spcPct val="0"/>
              </a:spcAft>
            </a:pPr>
            <a:r>
              <a:rPr lang="en-US" sz="3200" b="1" i="1" dirty="0">
                <a:solidFill>
                  <a:schemeClr val="bg2"/>
                </a:solidFill>
                <a:effectLst>
                  <a:outerShdw blurRad="50800" dist="38100" dir="5400000" algn="t" rotWithShape="0">
                    <a:prstClr val="black">
                      <a:alpha val="40000"/>
                    </a:prstClr>
                  </a:outerShdw>
                </a:effectLst>
                <a:latin typeface="Trajan Pro" panose="02020502050506020301" pitchFamily="18" charset="0"/>
                <a:cs typeface="Arial" pitchFamily="34" charset="0"/>
              </a:rPr>
              <a:t>Must See!!</a:t>
            </a:r>
            <a:endParaRPr lang="en-US" sz="2800" b="1" i="1" dirty="0">
              <a:solidFill>
                <a:schemeClr val="bg2"/>
              </a:solidFill>
              <a:effectLst>
                <a:outerShdw blurRad="50800" dist="38100" dir="5400000" algn="t" rotWithShape="0">
                  <a:prstClr val="black">
                    <a:alpha val="40000"/>
                  </a:prstClr>
                </a:outerShdw>
              </a:effectLst>
              <a:latin typeface="Trajan Pro" panose="02020502050506020301" pitchFamily="18" charset="0"/>
              <a:cs typeface="Arial" pitchFamily="34" charset="0"/>
            </a:endParaRPr>
          </a:p>
        </p:txBody>
      </p:sp>
      <p:sp>
        <p:nvSpPr>
          <p:cNvPr id="6" name="Rectangle 4"/>
          <p:cNvSpPr>
            <a:spLocks noChangeArrowheads="1"/>
          </p:cNvSpPr>
          <p:nvPr/>
        </p:nvSpPr>
        <p:spPr bwMode="auto">
          <a:xfrm>
            <a:off x="76200" y="7467600"/>
            <a:ext cx="5675869" cy="1595924"/>
          </a:xfrm>
          <a:prstGeom prst="rect">
            <a:avLst/>
          </a:prstGeom>
          <a:noFill/>
          <a:ln w="9525" algn="in">
            <a:noFill/>
            <a:miter lim="800000"/>
            <a:headEnd/>
            <a:tailEnd/>
          </a:ln>
          <a:effectLst/>
        </p:spPr>
        <p:txBody>
          <a:bodyPr vert="horz" wrap="square" lIns="36576" tIns="36576" rIns="36576" bIns="36576" numCol="1" anchor="t" anchorCtr="0" compatLnSpc="1">
            <a:prstTxWarp prst="textNoShape">
              <a:avLst/>
            </a:prstTxWarp>
          </a:bodyPr>
          <a:lstStyle/>
          <a:p>
            <a:endParaRPr lang="en-US"/>
          </a:p>
        </p:txBody>
      </p:sp>
      <p:sp>
        <p:nvSpPr>
          <p:cNvPr id="7" name="Text Box 9"/>
          <p:cNvSpPr txBox="1">
            <a:spLocks noChangeArrowheads="1"/>
          </p:cNvSpPr>
          <p:nvPr/>
        </p:nvSpPr>
        <p:spPr bwMode="auto">
          <a:xfrm>
            <a:off x="76199" y="5415715"/>
            <a:ext cx="6954496" cy="372828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fontAlgn="base">
              <a:spcBef>
                <a:spcPct val="0"/>
              </a:spcBef>
              <a:spcAft>
                <a:spcPct val="0"/>
              </a:spcAft>
            </a:pPr>
            <a:r>
              <a:rPr lang="en-US" dirty="0">
                <a:latin typeface="Tw Cen MT" pitchFamily="34" charset="0"/>
                <a:cs typeface="Arial" pitchFamily="34" charset="0"/>
              </a:rPr>
              <a:t>Beautiful 3 Bed 3.5 bath with huge game room/4th bedroom with water views in Gift Plantation. Hardwood floors throughout main living areas. Upon entering the home you will see the grand staircase and formal dining room with 10ft ceilings. The 2 story great room is open to the dining room and kitchen with huge windows and glass doors looking onto the private back yard. Kitchen has a large center island with cook top, stainless steel built in wall oven and microwave, stainless steel refrigerator and dishwasher and room for a large table. Glass doors leading onto the screened in porch off kitchen. Downstairs large master bedroom with 2 walk in closets and </a:t>
            </a:r>
            <a:r>
              <a:rPr lang="en-US" dirty="0" err="1">
                <a:latin typeface="Tw Cen MT" pitchFamily="34" charset="0"/>
                <a:cs typeface="Arial" pitchFamily="34" charset="0"/>
              </a:rPr>
              <a:t>en</a:t>
            </a:r>
            <a:r>
              <a:rPr lang="en-US" dirty="0">
                <a:latin typeface="Tw Cen MT" pitchFamily="34" charset="0"/>
                <a:cs typeface="Arial" pitchFamily="34" charset="0"/>
              </a:rPr>
              <a:t> suite with walk in shower and jacuzzi tub with outside access to deck. Upstairs are 2 spacious bedrooms, each with a bathroom and a huge game room. Gift Plantation has a deep water dock on the Stono River, a community pool and tennis courts.</a:t>
            </a:r>
            <a:endParaRPr kumimoji="0" lang="en-US" i="1" u="none" strike="noStrike" cap="none" normalizeH="0" baseline="0" dirty="0">
              <a:ln>
                <a:noFill/>
              </a:ln>
              <a:effectLst/>
              <a:latin typeface="Arial" pitchFamily="34" charset="0"/>
              <a:cs typeface="Arial" pitchFamily="34" charset="0"/>
            </a:endParaRPr>
          </a:p>
        </p:txBody>
      </p:sp>
      <p:sp>
        <p:nvSpPr>
          <p:cNvPr id="9" name="Text Box 11"/>
          <p:cNvSpPr txBox="1">
            <a:spLocks noChangeArrowheads="1" noChangeShapeType="1"/>
          </p:cNvSpPr>
          <p:nvPr/>
        </p:nvSpPr>
        <p:spPr bwMode="auto">
          <a:xfrm>
            <a:off x="7086600" y="5627803"/>
            <a:ext cx="1909510" cy="1065416"/>
          </a:xfrm>
          <a:prstGeom prst="rect">
            <a:avLst/>
          </a:prstGeom>
          <a:noFill/>
          <a:ln w="0" algn="in">
            <a:noFill/>
            <a:miter lim="800000"/>
            <a:headEnd/>
            <a:tailEnd/>
          </a:ln>
          <a:effectLst/>
        </p:spPr>
        <p:txBody>
          <a:bodyPr vert="horz" wrap="square" lIns="36195" tIns="36195" rIns="36195" bIns="36195" numCol="1" anchor="t" anchorCtr="0" compatLnSpc="1">
            <a:prstTxWarp prst="textNoShape">
              <a:avLst/>
            </a:prstTxWarp>
          </a:bodyPr>
          <a:lstStyle/>
          <a:p>
            <a:pPr lvl="0" algn="ctr" fontAlgn="base">
              <a:spcBef>
                <a:spcPct val="0"/>
              </a:spcBef>
              <a:spcAft>
                <a:spcPct val="0"/>
              </a:spcAft>
            </a:pPr>
            <a:r>
              <a:rPr lang="en-US" sz="1600" b="1" dirty="0">
                <a:latin typeface="Tw Cen MT" pitchFamily="34" charset="0"/>
                <a:cs typeface="Arial" pitchFamily="34" charset="0"/>
              </a:rPr>
              <a:t>Michael Dew</a:t>
            </a:r>
            <a:endParaRPr lang="en-US" sz="1100" dirty="0">
              <a:latin typeface="Tw Cen MT" pitchFamily="34" charset="0"/>
              <a:cs typeface="Arial" pitchFamily="34" charset="0"/>
            </a:endParaRPr>
          </a:p>
          <a:p>
            <a:pPr lvl="0" algn="ctr" fontAlgn="base">
              <a:spcBef>
                <a:spcPct val="0"/>
              </a:spcBef>
              <a:spcAft>
                <a:spcPct val="0"/>
              </a:spcAft>
            </a:pPr>
            <a:r>
              <a:rPr lang="pt-BR" sz="1100" dirty="0">
                <a:latin typeface="Tw Cen MT" pitchFamily="34" charset="0"/>
                <a:cs typeface="Arial" pitchFamily="34" charset="0"/>
              </a:rPr>
              <a:t>O 843-769-5100</a:t>
            </a:r>
          </a:p>
          <a:p>
            <a:pPr lvl="0" algn="ctr" fontAlgn="base">
              <a:spcBef>
                <a:spcPct val="0"/>
              </a:spcBef>
              <a:spcAft>
                <a:spcPct val="0"/>
              </a:spcAft>
            </a:pPr>
            <a:r>
              <a:rPr lang="pt-BR" sz="1100" dirty="0">
                <a:latin typeface="Tw Cen MT" pitchFamily="34" charset="0"/>
                <a:cs typeface="Arial" pitchFamily="34" charset="0"/>
              </a:rPr>
              <a:t>M 843-870-7000</a:t>
            </a:r>
          </a:p>
          <a:p>
            <a:pPr lvl="0" algn="ctr" fontAlgn="base">
              <a:spcBef>
                <a:spcPct val="0"/>
              </a:spcBef>
              <a:spcAft>
                <a:spcPct val="0"/>
              </a:spcAft>
            </a:pPr>
            <a:r>
              <a:rPr lang="pt-BR" sz="1100" dirty="0">
                <a:latin typeface="Tw Cen MT" pitchFamily="34" charset="0"/>
                <a:cs typeface="Arial" pitchFamily="34" charset="0"/>
              </a:rPr>
              <a:t>michaeledew@gmail.com</a:t>
            </a:r>
          </a:p>
          <a:p>
            <a:pPr lvl="0" algn="ctr" fontAlgn="base">
              <a:spcBef>
                <a:spcPct val="0"/>
              </a:spcBef>
              <a:spcAft>
                <a:spcPct val="0"/>
              </a:spcAft>
            </a:pPr>
            <a:r>
              <a:rPr lang="pt-BR" sz="1100" dirty="0">
                <a:latin typeface="Tw Cen MT" pitchFamily="34" charset="0"/>
                <a:cs typeface="Arial" pitchFamily="34" charset="0"/>
              </a:rPr>
              <a:t>www.michaeldewrealestate.com</a:t>
            </a:r>
            <a:endParaRPr kumimoji="0" lang="en-US" sz="1050" b="0" u="none" strike="noStrike" cap="none" normalizeH="0" baseline="0" dirty="0">
              <a:ln>
                <a:noFill/>
              </a:ln>
              <a:effectLst/>
              <a:latin typeface="Arial" pitchFamily="34" charset="0"/>
              <a:cs typeface="Arial" pitchFamily="34" charset="0"/>
            </a:endParaRPr>
          </a:p>
        </p:txBody>
      </p:sp>
      <p:grpSp>
        <p:nvGrpSpPr>
          <p:cNvPr id="4" name="Group 3"/>
          <p:cNvGrpSpPr/>
          <p:nvPr/>
        </p:nvGrpSpPr>
        <p:grpSpPr>
          <a:xfrm>
            <a:off x="7280425" y="7040621"/>
            <a:ext cx="1521860" cy="696852"/>
            <a:chOff x="7426439" y="6982836"/>
            <a:chExt cx="1521860" cy="696852"/>
          </a:xfrm>
        </p:grpSpPr>
        <p:sp>
          <p:nvSpPr>
            <p:cNvPr id="2" name="Rounded Rectangle 1"/>
            <p:cNvSpPr/>
            <p:nvPr/>
          </p:nvSpPr>
          <p:spPr>
            <a:xfrm>
              <a:off x="7498080" y="7193280"/>
              <a:ext cx="1356360" cy="27432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ounded Rectangle 18"/>
            <p:cNvSpPr/>
            <p:nvPr/>
          </p:nvSpPr>
          <p:spPr>
            <a:xfrm>
              <a:off x="7833360" y="7033260"/>
              <a:ext cx="685800" cy="60960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6" name="Picture 1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7426439" y="6982836"/>
              <a:ext cx="1521860" cy="696852"/>
            </a:xfrm>
            <a:prstGeom prst="rect">
              <a:avLst/>
            </a:prstGeom>
            <a:noFill/>
            <a:ln w="9525" algn="in">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grpSp>
      <p:sp>
        <p:nvSpPr>
          <p:cNvPr id="12" name="Text Box 18"/>
          <p:cNvSpPr txBox="1">
            <a:spLocks noChangeArrowheads="1"/>
          </p:cNvSpPr>
          <p:nvPr/>
        </p:nvSpPr>
        <p:spPr bwMode="auto">
          <a:xfrm>
            <a:off x="7086600" y="8084876"/>
            <a:ext cx="1909510" cy="9829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AgentOwned Charleston Group</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902 Savannah Hwy</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Charleston, SC 29407</a:t>
            </a:r>
          </a:p>
          <a:p>
            <a:pPr lvl="0" algn="ctr" fontAlgn="base">
              <a:spcBef>
                <a:spcPct val="0"/>
              </a:spcBef>
              <a:spcAft>
                <a:spcPct val="0"/>
              </a:spcAft>
            </a:pPr>
            <a:r>
              <a:rPr lang="en-US" sz="900" dirty="0">
                <a:effectLst>
                  <a:outerShdw blurRad="38100" dist="38100" dir="2700000" algn="tl">
                    <a:srgbClr val="000000">
                      <a:alpha val="43137"/>
                    </a:srgbClr>
                  </a:outerShdw>
                </a:effectLst>
                <a:latin typeface="Tw Cen MT" pitchFamily="34" charset="0"/>
                <a:cs typeface="Arial" pitchFamily="34" charset="0"/>
              </a:rPr>
              <a:t>Real </a:t>
            </a: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Estate ● Mortgage</a:t>
            </a:r>
            <a:b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b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Insurance ● Business Brokerage</a:t>
            </a:r>
            <a:endParaRPr kumimoji="0" lang="en-US" sz="1200" b="0" i="0" u="none" strike="noStrike" cap="none" normalizeH="0" baseline="0" dirty="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pic>
        <p:nvPicPr>
          <p:cNvPr id="1043" name="Picture 19"/>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800788" y="8953632"/>
            <a:ext cx="139417" cy="19036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21" name="Text Box 3"/>
          <p:cNvSpPr txBox="1">
            <a:spLocks noChangeArrowheads="1" noChangeShapeType="1"/>
          </p:cNvSpPr>
          <p:nvPr/>
        </p:nvSpPr>
        <p:spPr bwMode="auto">
          <a:xfrm>
            <a:off x="76200" y="4229100"/>
            <a:ext cx="8972938" cy="99611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lang="en-US" sz="3200" b="1" dirty="0">
                <a:effectLst>
                  <a:outerShdw blurRad="38100" dist="38100" dir="2700000" algn="tl">
                    <a:srgbClr val="000000">
                      <a:alpha val="43137"/>
                    </a:srgbClr>
                  </a:outerShdw>
                </a:effectLst>
                <a:latin typeface="Tw Cen MT" pitchFamily="34" charset="0"/>
                <a:cs typeface="Arial" pitchFamily="34" charset="0"/>
              </a:rPr>
              <a:t>3891 Moss Pointe Court</a:t>
            </a:r>
          </a:p>
          <a:p>
            <a:pPr lvl="0" algn="ctr" fontAlgn="base">
              <a:spcBef>
                <a:spcPct val="0"/>
              </a:spcBef>
              <a:spcAft>
                <a:spcPct val="0"/>
              </a:spcAft>
            </a:pPr>
            <a:r>
              <a:rPr lang="en-US" sz="2000" b="1" dirty="0">
                <a:effectLst>
                  <a:outerShdw blurRad="38100" dist="38100" dir="2700000" algn="tl">
                    <a:srgbClr val="000000">
                      <a:alpha val="43137"/>
                    </a:srgbClr>
                  </a:outerShdw>
                </a:effectLst>
                <a:latin typeface="Tw Cen MT" pitchFamily="34" charset="0"/>
                <a:cs typeface="Arial" pitchFamily="34" charset="0"/>
              </a:rPr>
              <a:t>Gift Plantation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 </a:t>
            </a:r>
            <a:r>
              <a:rPr lang="en-US" sz="2000" b="1" dirty="0">
                <a:effectLst>
                  <a:outerShdw blurRad="38100" dist="38100" dir="2700000" algn="tl">
                    <a:srgbClr val="000000">
                      <a:alpha val="43137"/>
                    </a:srgbClr>
                  </a:outerShdw>
                </a:effectLst>
                <a:latin typeface="Tw Cen MT" pitchFamily="34" charset="0"/>
                <a:cs typeface="Arial" pitchFamily="34" charset="0"/>
              </a:rPr>
              <a:t>Johns Island, SC 29455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 </a:t>
            </a:r>
            <a:r>
              <a:rPr lang="en-US" sz="2000" b="1" dirty="0">
                <a:effectLst>
                  <a:outerShdw blurRad="38100" dist="38100" dir="2700000" algn="tl">
                    <a:srgbClr val="000000">
                      <a:alpha val="43137"/>
                    </a:srgbClr>
                  </a:outerShdw>
                </a:effectLst>
                <a:latin typeface="Tw Cen MT" pitchFamily="34" charset="0"/>
                <a:cs typeface="Arial" pitchFamily="34" charset="0"/>
              </a:rPr>
              <a:t>MLS# 20008872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a:t>
            </a:r>
            <a:r>
              <a:rPr lang="en-US" sz="2000" b="1" dirty="0">
                <a:effectLst>
                  <a:outerShdw blurRad="38100" dist="38100" dir="2700000" algn="tl">
                    <a:srgbClr val="000000">
                      <a:alpha val="43137"/>
                    </a:srgbClr>
                  </a:outerShdw>
                </a:effectLst>
                <a:latin typeface="Tw Cen MT" pitchFamily="34" charset="0"/>
                <a:cs typeface="Arial" pitchFamily="34" charset="0"/>
              </a:rPr>
              <a:t> $569,000</a:t>
            </a:r>
            <a:endParaRPr kumimoji="0" lang="en-US" sz="1100" b="1" i="0" u="none" strike="noStrike" cap="none" normalizeH="0" baseline="0" dirty="0">
              <a:ln>
                <a:noFill/>
              </a:ln>
              <a:effectLst>
                <a:outerShdw blurRad="38100" dist="38100" dir="2700000" algn="tl">
                  <a:srgbClr val="000000">
                    <a:alpha val="43137"/>
                  </a:srgbClr>
                </a:outerShdw>
              </a:effectLst>
              <a:latin typeface="Tw Cen MT" pitchFamily="34" charset="0"/>
              <a:cs typeface="Arial" pitchFamily="34" charset="0"/>
            </a:endParaRPr>
          </a:p>
        </p:txBody>
      </p:sp>
      <p:grpSp>
        <p:nvGrpSpPr>
          <p:cNvPr id="3" name="Group 2">
            <a:extLst>
              <a:ext uri="{FF2B5EF4-FFF2-40B4-BE49-F238E27FC236}">
                <a16:creationId xmlns:a16="http://schemas.microsoft.com/office/drawing/2014/main" id="{ECF9E36D-E387-464C-9BF1-834AB481B3A2}"/>
              </a:ext>
            </a:extLst>
          </p:cNvPr>
          <p:cNvGrpSpPr/>
          <p:nvPr/>
        </p:nvGrpSpPr>
        <p:grpSpPr>
          <a:xfrm>
            <a:off x="105410" y="103630"/>
            <a:ext cx="8933180" cy="3964096"/>
            <a:chOff x="106045" y="103630"/>
            <a:chExt cx="8933180" cy="3964096"/>
          </a:xfrm>
        </p:grpSpPr>
        <p:pic>
          <p:nvPicPr>
            <p:cNvPr id="20" name="Picture 15">
              <a:extLst>
                <a:ext uri="{FF2B5EF4-FFF2-40B4-BE49-F238E27FC236}">
                  <a16:creationId xmlns:a16="http://schemas.microsoft.com/office/drawing/2014/main" id="{1D043A44-4E64-4D74-9263-471D91956CAD}"/>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106045" y="1550582"/>
              <a:ext cx="1828800" cy="1220896"/>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3" name="Picture 22">
              <a:extLst>
                <a:ext uri="{FF2B5EF4-FFF2-40B4-BE49-F238E27FC236}">
                  <a16:creationId xmlns:a16="http://schemas.microsoft.com/office/drawing/2014/main" id="{273BA92A-E4D7-42BF-B9C5-09ABF6475724}"/>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p:blipFill>
          <p:spPr bwMode="auto">
            <a:xfrm>
              <a:off x="106045" y="103630"/>
              <a:ext cx="1828800" cy="137160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4" name="Picture 15">
              <a:extLst>
                <a:ext uri="{FF2B5EF4-FFF2-40B4-BE49-F238E27FC236}">
                  <a16:creationId xmlns:a16="http://schemas.microsoft.com/office/drawing/2014/main" id="{AA565179-0EF7-4855-962F-53F91384D513}"/>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p:blipFill>
          <p:spPr bwMode="auto">
            <a:xfrm>
              <a:off x="106045" y="2846830"/>
              <a:ext cx="1828800" cy="1220896"/>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5" name="Picture 15">
              <a:extLst>
                <a:ext uri="{FF2B5EF4-FFF2-40B4-BE49-F238E27FC236}">
                  <a16:creationId xmlns:a16="http://schemas.microsoft.com/office/drawing/2014/main" id="{DCAC8CA6-6F68-4D83-AF2E-B4F8AEF46874}"/>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7210425" y="1555225"/>
              <a:ext cx="1828800" cy="1211611"/>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6" name="Picture 25">
              <a:extLst>
                <a:ext uri="{FF2B5EF4-FFF2-40B4-BE49-F238E27FC236}">
                  <a16:creationId xmlns:a16="http://schemas.microsoft.com/office/drawing/2014/main" id="{F2329D72-0769-4335-ADC6-E99B0825B25B}"/>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p:blipFill>
          <p:spPr bwMode="auto">
            <a:xfrm>
              <a:off x="7210425" y="103630"/>
              <a:ext cx="1828800" cy="137160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7" name="Picture 15">
              <a:extLst>
                <a:ext uri="{FF2B5EF4-FFF2-40B4-BE49-F238E27FC236}">
                  <a16:creationId xmlns:a16="http://schemas.microsoft.com/office/drawing/2014/main" id="{F4F68AC4-AFA4-4894-A353-355DE0F5F34E}"/>
                </a:ext>
              </a:extLst>
            </p:cNvPr>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p:blipFill>
          <p:spPr bwMode="auto">
            <a:xfrm>
              <a:off x="7210425" y="2846830"/>
              <a:ext cx="1828800" cy="1220896"/>
            </a:xfrm>
            <a:prstGeom prst="rect">
              <a:avLst/>
            </a:prstGeom>
            <a:ln>
              <a:noFill/>
            </a:ln>
            <a:effectLst/>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38590167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159</TotalTime>
  <Words>229</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vt:i4>
      </vt:variant>
    </vt:vector>
  </HeadingPairs>
  <TitlesOfParts>
    <vt:vector size="11" baseType="lpstr">
      <vt:lpstr>Arial</vt:lpstr>
      <vt:lpstr>Book Antiqua</vt:lpstr>
      <vt:lpstr>Lucida Sans</vt:lpstr>
      <vt:lpstr>Trajan Pro</vt:lpstr>
      <vt:lpstr>Trebuchet MS</vt:lpstr>
      <vt:lpstr>Tw Cen MT</vt:lpstr>
      <vt:lpstr>Wingdings</vt:lpstr>
      <vt:lpstr>Wingdings 2</vt:lpstr>
      <vt:lpstr>Wingdings 3</vt:lpstr>
      <vt:lpstr>Apex</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55</cp:revision>
  <dcterms:created xsi:type="dcterms:W3CDTF">2006-08-16T00:00:00Z</dcterms:created>
  <dcterms:modified xsi:type="dcterms:W3CDTF">2020-04-15T18:49:52Z</dcterms:modified>
</cp:coreProperties>
</file>