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53F"/>
    <a:srgbClr val="79B8F9"/>
    <a:srgbClr val="79B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754" y="29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8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5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5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6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1" y="2251500"/>
            <a:ext cx="363616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3" y="2251500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1" y="3464563"/>
            <a:ext cx="363616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464563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2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3"/>
            <a:ext cx="2707482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4" y="400474"/>
            <a:ext cx="4600576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6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6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6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8" b="818"/>
          <a:stretch/>
        </p:blipFill>
        <p:spPr>
          <a:xfrm>
            <a:off x="1466087" y="174927"/>
            <a:ext cx="6611112" cy="432405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7829" y="6380287"/>
            <a:ext cx="1165861" cy="777240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7801" y="5327398"/>
            <a:ext cx="6609398" cy="3404753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Welcome to 38 Morgan Place in beautiful Wild Dunes on the Isle of Palms. This home features 2, 40 foot boat slips directly in front of property. This fabulous 2 story home is situated on beautiful Morgan Creek and from the 3rd story deck views of the IOP Marina. This home offers a bright, open plan great for entertaining large or small groups. A fireplace in the Great Room, multiple decks, an elevator, 2 car garage and is close to the beach. Enjoy the spacious kitchen with Stainless Steel appliances, gas range and lots of counter space and storage. Home comes with 2 - 40 foot slips. See list of furniture to convey under documents.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7801" y="3971925"/>
            <a:ext cx="6609398" cy="1171424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cap="none" dirty="0">
                <a:ln w="10541" cmpd="sng">
                  <a:solidFill>
                    <a:srgbClr val="10253F"/>
                  </a:solidFill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38 Morgan Drive</a:t>
            </a:r>
            <a:br>
              <a:rPr lang="en-US" sz="2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Wild Dunes | Isle of Palms, SC 29451</a:t>
            </a:r>
            <a:br>
              <a:rPr lang="en-US" sz="1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21012524 | $2,200,000</a:t>
            </a:r>
            <a:endParaRPr lang="en-US" sz="1600" i="1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60" y="8970051"/>
            <a:ext cx="838139" cy="104767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28601" y="8970668"/>
            <a:ext cx="777239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Darlene Smith</a:t>
            </a:r>
            <a:br>
              <a:rPr lang="en-US" sz="1800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chemeClr val="tx2"/>
                </a:solidFill>
                <a:latin typeface="Century Gothic" panose="020B0502020202020204" pitchFamily="34" charset="0"/>
              </a:rPr>
              <a:t>Office - (843) 886-8110</a:t>
            </a:r>
          </a:p>
          <a:p>
            <a:pPr algn="ctr"/>
            <a:r>
              <a:rPr lang="en-US" sz="1100" dirty="0">
                <a:solidFill>
                  <a:schemeClr val="tx2"/>
                </a:solidFill>
                <a:latin typeface="Century Gothic" panose="020B0502020202020204" pitchFamily="34" charset="0"/>
              </a:rPr>
              <a:t>Mobile - (843) 696-7824</a:t>
            </a:r>
          </a:p>
          <a:p>
            <a:pPr algn="ctr"/>
            <a:r>
              <a:rPr lang="en-US" sz="1100" dirty="0">
                <a:solidFill>
                  <a:schemeClr val="tx2"/>
                </a:solidFill>
                <a:latin typeface="Century Gothic" panose="020B0502020202020204" pitchFamily="34" charset="0"/>
              </a:rPr>
              <a:t>darlenesmith@carolinaone.com</a:t>
            </a:r>
          </a:p>
          <a:p>
            <a:pPr algn="ctr"/>
            <a:r>
              <a:rPr lang="en-US" sz="1100" dirty="0">
                <a:solidFill>
                  <a:schemeClr val="tx2"/>
                </a:solidFill>
                <a:latin typeface="Century Gothic" panose="020B0502020202020204" pitchFamily="34" charset="0"/>
              </a:rPr>
              <a:t>DarleneSmithTeam.com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-28575" y="9038193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1503 Palm Blvd </a:t>
              </a:r>
              <a:r>
                <a:rPr lang="en-US" sz="700" dirty="0" err="1">
                  <a:solidFill>
                    <a:schemeClr val="tx2"/>
                  </a:solidFill>
                  <a:latin typeface="Century Gothic" panose="020B0502020202020204" pitchFamily="34" charset="0"/>
                </a:rPr>
                <a:t>Ste</a:t>
              </a:r>
              <a:endParaRPr lang="en-US" sz="700" dirty="0">
                <a:solidFill>
                  <a:schemeClr val="tx2"/>
                </a:solidFill>
                <a:latin typeface="Century Gothic" panose="020B0502020202020204" pitchFamily="34" charset="0"/>
              </a:endParaRP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Isle of Palms, SC 29451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1466184" y="174928"/>
            <a:ext cx="6611015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300" b="1" i="1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Wild </a:t>
            </a:r>
            <a:r>
              <a:rPr lang="en-US" sz="23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Dunes Home </a:t>
            </a:r>
            <a:r>
              <a:rPr lang="en-US" sz="2300" b="1" i="1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with 2, </a:t>
            </a:r>
            <a:r>
              <a:rPr lang="en-US" sz="23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40' Boat Slips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1062633"/>
            <a:ext cx="1167479" cy="77442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7267965"/>
            <a:ext cx="1167682" cy="77456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3723148"/>
            <a:ext cx="1167479" cy="77442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4609690"/>
            <a:ext cx="1167479" cy="77442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8153297"/>
            <a:ext cx="1167479" cy="77442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176331"/>
            <a:ext cx="1165861" cy="77335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1949201"/>
            <a:ext cx="1167479" cy="77442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2835769"/>
            <a:ext cx="1167479" cy="77442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1EA9915-1806-4DCE-AA8B-0C7366CB9C3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9" b="699"/>
          <a:stretch/>
        </p:blipFill>
        <p:spPr>
          <a:xfrm>
            <a:off x="143258" y="5499870"/>
            <a:ext cx="1170432" cy="765531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257</TotalTime>
  <Words>196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38 Morgan Drive Wild Dunes | Isle of Palms, SC 29451 MLS# 21012524 | $2,200,000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60</cp:revision>
  <dcterms:created xsi:type="dcterms:W3CDTF">2006-08-16T00:00:00Z</dcterms:created>
  <dcterms:modified xsi:type="dcterms:W3CDTF">2021-05-11T17:26:03Z</dcterms:modified>
</cp:coreProperties>
</file>