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700" y="4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25" y="0"/>
            <a:ext cx="7315200" cy="41164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527" y="4879040"/>
            <a:ext cx="7315202" cy="2493677"/>
          </a:xfrm>
        </p:spPr>
        <p:txBody>
          <a:bodyPr numCol="2"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This custom home is located on private/gated Park Island with expansive Wando River views and a deep water (8 feet at low tide) boat slip with boat lift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When you enter the home, you will be greeted by a wide-center hallway with views to water.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To the left of the center hall is a study with built-ins and an elevator to the right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Open concept great room/kitchen.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Gourmet kitchen with large center island and separate dining area which opens to additional outdoor living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Main floor master with captivating water views and stunning bath including a large walk-in closet.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Laundry on the main floor.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Upstairs you will find three additional bedrooms each with </a:t>
            </a:r>
            <a:r>
              <a:rPr lang="en-US" sz="1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 suite baths, loft area, and extra storage space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tx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  <a:t>Lower level contains a current fitness room and full bath, recreational space, and a home office with separate entrance, three bay garage and more storage.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4" y="3048000"/>
            <a:ext cx="7315199" cy="1121742"/>
          </a:xfrm>
          <a:noFill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3901 Ashton Shore Lane</a:t>
            </a:r>
            <a:br>
              <a:rPr lang="en-US" sz="280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Mount Pleasant :: MLS# 16011803 :: $1,579,000</a:t>
            </a:r>
            <a:endParaRPr lang="en-US" sz="1100" b="0" cap="none" dirty="0">
              <a:ln w="10541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696200" y="4357601"/>
            <a:ext cx="4724400" cy="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363" y="9117797"/>
            <a:ext cx="757637" cy="876895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" y="9117797"/>
            <a:ext cx="665018" cy="4572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1981175" y="8981182"/>
            <a:ext cx="3333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Trebuchet MS" panose="020B0603020202020204" pitchFamily="34" charset="0"/>
              </a:rPr>
              <a:t>Clay Cunningham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O (843) 886-8110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M (843) 345-4647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clay@carolinaone.com</a:t>
            </a:r>
          </a:p>
          <a:p>
            <a:pPr algn="ctr"/>
            <a:r>
              <a:rPr lang="pt-BR" sz="1100" dirty="0">
                <a:solidFill>
                  <a:schemeClr val="tx2"/>
                </a:solidFill>
                <a:latin typeface="Trebuchet MS" panose="020B0603020202020204" pitchFamily="34" charset="0"/>
              </a:rPr>
              <a:t>www.claysre.com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9613692"/>
            <a:ext cx="12954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1503 Palm Blvd </a:t>
            </a:r>
            <a:r>
              <a:rPr lang="en-US" sz="700" dirty="0" err="1">
                <a:solidFill>
                  <a:schemeClr val="tx2"/>
                </a:solidFill>
                <a:latin typeface="Trebuchet MS" panose="020B0603020202020204" pitchFamily="34" charset="0"/>
              </a:rPr>
              <a:t>Ste</a:t>
            </a:r>
            <a:endParaRPr lang="en-US" sz="700" dirty="0">
              <a:solidFill>
                <a:schemeClr val="tx2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700" dirty="0">
                <a:solidFill>
                  <a:schemeClr val="tx2"/>
                </a:solidFill>
                <a:latin typeface="Trebuchet MS" panose="020B0603020202020204" pitchFamily="34" charset="0"/>
              </a:rPr>
              <a:t>Isle of Palms, SC 29451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-9525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cognitoMeridies" panose="00000400000000000000" pitchFamily="2" charset="0"/>
              </a:rPr>
              <a:t>Private Park Island Waterfront</a:t>
            </a:r>
            <a:endParaRPr lang="en-US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cognitoMeridies" panose="00000400000000000000" pitchFamily="2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1" y="8077200"/>
            <a:ext cx="1371598" cy="912969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799" y="8077200"/>
            <a:ext cx="1371600" cy="91440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93"/>
          <a:stretch/>
        </p:blipFill>
        <p:spPr>
          <a:xfrm>
            <a:off x="5867399" y="8077200"/>
            <a:ext cx="1371601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8077200"/>
            <a:ext cx="1371600" cy="9108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599" y="8077200"/>
            <a:ext cx="1371600" cy="915114"/>
          </a:xfrm>
          <a:prstGeom prst="rect">
            <a:avLst/>
          </a:prstGeom>
          <a:ln>
            <a:noFill/>
          </a:ln>
          <a:effectLst/>
        </p:spPr>
      </p:pic>
      <p:sp>
        <p:nvSpPr>
          <p:cNvPr id="5" name="Rectangle 4"/>
          <p:cNvSpPr/>
          <p:nvPr/>
        </p:nvSpPr>
        <p:spPr>
          <a:xfrm>
            <a:off x="-9525" y="4359224"/>
            <a:ext cx="73152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8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If you are looking for an amazing home, look no further…</a:t>
            </a:r>
            <a:endParaRPr lang="en-US" sz="1800" b="1" i="1" dirty="0">
              <a:solidFill>
                <a:schemeClr val="tx2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-9525" y="7615535"/>
            <a:ext cx="73152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100" b="1" i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latin typeface="Trebuchet MS" panose="020B0603020202020204" pitchFamily="34" charset="0"/>
              </a:rPr>
              <a:t>If that isn't enough, there is a landscaped yard, inviting saltwater pool, and porches to enjoy it all!</a:t>
            </a:r>
            <a:endParaRPr lang="en-US" sz="1100" b="1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277</TotalTime>
  <Words>232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Book Antiqua</vt:lpstr>
      <vt:lpstr>IncognitoMeridies</vt:lpstr>
      <vt:lpstr>Lucida Sans</vt:lpstr>
      <vt:lpstr>Trebuchet MS</vt:lpstr>
      <vt:lpstr>Wingdings</vt:lpstr>
      <vt:lpstr>Wingdings 2</vt:lpstr>
      <vt:lpstr>Wingdings 3</vt:lpstr>
      <vt:lpstr>Apex</vt:lpstr>
      <vt:lpstr>3901 Ashton Shore Lane Mount Pleasant :: MLS# 16011803 :: $1,579,000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2016-07-28T01:34:51Z</dcterms:modified>
</cp:coreProperties>
</file>