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02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5174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0" y="89293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7770569" cy="1532675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Exceptional location, corner lot across from the beach w/beach access on the Isle of Palms. This 6 bd/4ba home has great rental potential. Easy to Show. The spacious kitchen offers stainless steel appliances. The lower level features a full kitchen, living room and bedroom suite with a screen porch for private access to the lower level.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369" y="130314"/>
            <a:ext cx="6099662" cy="707886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3901 Palm Boulevard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Isle of Palms, SC 29451 | MLS# 19009778 | $1,699,000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414" y="8970051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 Smith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Mobile - (843) 696-7824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darlenesmith@carolinaone.com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DarleneSmithTeam.com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91440" y="9038192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1503 Palm Blvd </a:t>
              </a:r>
              <a:r>
                <a:rPr lang="en-US" sz="700" dirty="0" err="1">
                  <a:solidFill>
                    <a:srgbClr val="10253F"/>
                  </a:solidFill>
                  <a:latin typeface="Century Gothic" panose="020B0502020202020204" pitchFamily="34" charset="0"/>
                </a:rPr>
                <a:t>Ste</a:t>
              </a:r>
              <a:endParaRPr lang="en-US" sz="700" dirty="0">
                <a:solidFill>
                  <a:srgbClr val="10253F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Isle of Palms, SC 29451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0" y="5290074"/>
            <a:ext cx="77705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10253F"/>
                </a:solidFill>
              </a:rPr>
              <a:t>Beach Access, Ocean Views &amp; Great Rental Potential</a:t>
            </a:r>
            <a:endParaRPr lang="en-US" b="1" i="1" dirty="0">
              <a:solidFill>
                <a:srgbClr val="10253F"/>
              </a:solidFill>
              <a:highlight>
                <a:srgbClr val="FFFF00"/>
              </a:highligh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7466192"/>
            <a:ext cx="1828800" cy="121751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00" y="6547994"/>
            <a:ext cx="1504562" cy="100026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00" y="5392639"/>
            <a:ext cx="1507971" cy="99975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466192"/>
            <a:ext cx="1828800" cy="121751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29915" y="1507090"/>
            <a:ext cx="1504579" cy="100305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00" y="7733946"/>
            <a:ext cx="1503529" cy="100096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00" y="4235126"/>
            <a:ext cx="1501713" cy="100114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E82648F-9EE4-48A7-8EE2-2F88018775A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7466192"/>
            <a:ext cx="1828800" cy="1215823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D5F38D1-3C09-476C-9544-C12C023A5A70}"/>
              </a:ext>
            </a:extLst>
          </p:cNvPr>
          <p:cNvSpPr/>
          <p:nvPr/>
        </p:nvSpPr>
        <p:spPr>
          <a:xfrm>
            <a:off x="8175687" y="2895600"/>
            <a:ext cx="16818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New Price</a:t>
            </a:r>
            <a:endParaRPr lang="en-US" sz="2400" b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D2B2E1F-EFD5-47AA-A191-C53DDF6FEE9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7466192"/>
            <a:ext cx="1828800" cy="1214973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244</TotalTime>
  <Words>97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3901 Palm Boulevard Isle of Palms, SC 29451 | MLS# 19009778 | $1,699,000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73</cp:revision>
  <dcterms:created xsi:type="dcterms:W3CDTF">2006-08-16T00:00:00Z</dcterms:created>
  <dcterms:modified xsi:type="dcterms:W3CDTF">2019-04-24T11:43:21Z</dcterms:modified>
</cp:coreProperties>
</file>