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58726" y="2011680"/>
            <a:ext cx="699516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165860" y="488649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894080"/>
            <a:ext cx="602361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0170" y="3678086"/>
            <a:ext cx="602361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6080" y="9411125"/>
            <a:ext cx="6477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699516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5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948271" y="2251499"/>
            <a:ext cx="343550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8620" y="3464562"/>
            <a:ext cx="343415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3464562"/>
            <a:ext cx="343550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3"/>
            <a:ext cx="2557066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8621" y="2235202"/>
            <a:ext cx="2557066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0" y="894080"/>
            <a:ext cx="466344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54480" y="2686897"/>
            <a:ext cx="466344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480" y="1711287"/>
            <a:ext cx="466344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88620" y="2346960"/>
            <a:ext cx="699516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88620" y="9411125"/>
            <a:ext cx="181356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655570" y="9411125"/>
            <a:ext cx="246126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736080" y="9411125"/>
            <a:ext cx="6477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51744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0" y="8929376"/>
            <a:ext cx="7772399" cy="1129024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867400"/>
            <a:ext cx="7770569" cy="1532675"/>
          </a:xfrm>
        </p:spPr>
        <p:txBody>
          <a:bodyPr anchor="ctr">
            <a:noAutofit/>
          </a:bodyPr>
          <a:lstStyle/>
          <a:p>
            <a:r>
              <a:rPr lang="en-US" sz="17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Exceptional location, corner lot across from the beach w/beach access on the Isle of Palms. This 6 bd/4ba home has great rental potential. Easy to Show. The spacious kitchen offers stainless steel appliances. The lower level features a full kitchen, living room and bedroom suite with a screen porch for private access to the lower level. 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6369" y="130314"/>
            <a:ext cx="6099662" cy="1012686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3901 Palm Boulevard</a:t>
            </a:r>
            <a:br>
              <a:rPr lang="en-US" sz="20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  <a:t>Isle of Palms, SC 29451 | MLS# 19009778</a:t>
            </a:r>
            <a:br>
              <a:rPr lang="en-US" sz="160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i="1" cap="none" dirty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/>
                <a:latin typeface="Century Gothic" panose="020B0502020202020204" pitchFamily="34" charset="0"/>
              </a:rPr>
              <a:t>NEW PRICE!! $1,499,000</a:t>
            </a:r>
            <a:endParaRPr lang="en-US" sz="1200" i="1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414" y="8970051"/>
            <a:ext cx="838139" cy="104767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8970668"/>
            <a:ext cx="7772399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 Smith</a:t>
            </a:r>
            <a:br>
              <a:rPr lang="en-US" sz="1800" dirty="0">
                <a:solidFill>
                  <a:srgbClr val="10253F"/>
                </a:solidFill>
                <a:latin typeface="Century Gothic" panose="020B0502020202020204" pitchFamily="34" charset="0"/>
              </a:rPr>
            </a:br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Office - (843) 886-8110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Mobile - (843) 696-7824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darlenesmith@carolinaone.com</a:t>
            </a:r>
          </a:p>
          <a:p>
            <a:pPr algn="ctr"/>
            <a:r>
              <a:rPr lang="en-US" sz="1100" dirty="0">
                <a:solidFill>
                  <a:srgbClr val="10253F"/>
                </a:solidFill>
                <a:latin typeface="Century Gothic" panose="020B0502020202020204" pitchFamily="34" charset="0"/>
              </a:rPr>
              <a:t>DarleneSmithTeam.com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91440" y="9038192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1503 Palm Blvd </a:t>
              </a:r>
              <a:r>
                <a:rPr lang="en-US" sz="700" dirty="0" err="1">
                  <a:solidFill>
                    <a:srgbClr val="10253F"/>
                  </a:solidFill>
                  <a:latin typeface="Century Gothic" panose="020B0502020202020204" pitchFamily="34" charset="0"/>
                </a:rPr>
                <a:t>Ste</a:t>
              </a:r>
              <a:endParaRPr lang="en-US" sz="700" dirty="0">
                <a:solidFill>
                  <a:srgbClr val="10253F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en-US" sz="700" dirty="0">
                  <a:solidFill>
                    <a:srgbClr val="10253F"/>
                  </a:solidFill>
                  <a:latin typeface="Century Gothic" panose="020B0502020202020204" pitchFamily="34" charset="0"/>
                </a:rPr>
                <a:t>Isle of Palms, SC 29451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0" y="5290074"/>
            <a:ext cx="77705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10253F"/>
                </a:solidFill>
              </a:rPr>
              <a:t>Beach Access, Ocean Views &amp; Great Rental Potential</a:t>
            </a:r>
            <a:endParaRPr lang="en-US" b="1" i="1" dirty="0">
              <a:solidFill>
                <a:srgbClr val="10253F"/>
              </a:solidFill>
              <a:highlight>
                <a:srgbClr val="FFFF00"/>
              </a:highlight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7466192"/>
            <a:ext cx="1828800" cy="121751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0" y="6547994"/>
            <a:ext cx="1504562" cy="100026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0" y="5392639"/>
            <a:ext cx="1507971" cy="99975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466192"/>
            <a:ext cx="1828800" cy="1217510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29915" y="1507090"/>
            <a:ext cx="1504579" cy="100305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0" y="7733946"/>
            <a:ext cx="1503529" cy="1000963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05000" y="4235126"/>
            <a:ext cx="1501713" cy="1001142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E82648F-9EE4-48A7-8EE2-2F88018775A9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00" y="7466192"/>
            <a:ext cx="1828800" cy="1215823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D5F38D1-3C09-476C-9544-C12C023A5A70}"/>
              </a:ext>
            </a:extLst>
          </p:cNvPr>
          <p:cNvSpPr/>
          <p:nvPr/>
        </p:nvSpPr>
        <p:spPr>
          <a:xfrm>
            <a:off x="8175687" y="2895600"/>
            <a:ext cx="16818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n w="10541" cmpd="sng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New Price</a:t>
            </a:r>
            <a:endParaRPr lang="en-US" sz="2400" b="1" dirty="0"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D2B2E1F-EFD5-47AA-A191-C53DDF6FEE9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000" y="7466192"/>
            <a:ext cx="1828800" cy="1214973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245</TotalTime>
  <Words>97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3901 Palm Boulevard Isle of Palms, SC 29451 | MLS# 19009778 NEW PRICE!! $1,499,000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74</cp:revision>
  <dcterms:created xsi:type="dcterms:W3CDTF">2006-08-16T00:00:00Z</dcterms:created>
  <dcterms:modified xsi:type="dcterms:W3CDTF">2019-06-11T18:43:47Z</dcterms:modified>
</cp:coreProperties>
</file>